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70" r:id="rId7"/>
    <p:sldId id="262" r:id="rId8"/>
    <p:sldId id="267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97F24-B73F-4A60-A87B-F5A2A851E7F0}" v="13" dt="2019-06-11T16:44:32.307"/>
    <p1510:client id="{97C8BED5-FA09-4234-BF21-03C4D1C0F153}" v="163" dt="2019-06-11T16:53:26.162"/>
    <p1510:client id="{A06480E9-8850-42C4-AE1B-30BA69E2EA2B}" v="105" dt="2019-06-11T15:03:35.951"/>
    <p1510:client id="{C6868440-927B-4451-B549-BAA5CF718C13}" v="30" dt="2019-06-11T15:54:41.116"/>
    <p1510:client id="{CD5AA099-0B59-4D8B-BDEB-343CC5AE3ED6}" v="1138" dt="2019-06-11T15:38:00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ILONIS, RACHEL" userId="S::rpalilonis@cbsd.org::893ee411-b0bc-4da6-aea4-7221bdf4fdf7" providerId="AD" clId="Web-{C6868440-927B-4451-B549-BAA5CF718C13}"/>
    <pc:docChg chg="modSld">
      <pc:chgData name="PALILONIS, RACHEL" userId="S::rpalilonis@cbsd.org::893ee411-b0bc-4da6-aea4-7221bdf4fdf7" providerId="AD" clId="Web-{C6868440-927B-4451-B549-BAA5CF718C13}" dt="2019-06-11T15:54:41.116" v="63" actId="20577"/>
      <pc:docMkLst>
        <pc:docMk/>
      </pc:docMkLst>
      <pc:sldChg chg="addSp delSp modSp">
        <pc:chgData name="PALILONIS, RACHEL" userId="S::rpalilonis@cbsd.org::893ee411-b0bc-4da6-aea4-7221bdf4fdf7" providerId="AD" clId="Web-{C6868440-927B-4451-B549-BAA5CF718C13}" dt="2019-06-11T15:54:41.116" v="62" actId="20577"/>
        <pc:sldMkLst>
          <pc:docMk/>
          <pc:sldMk cId="1161500717" sldId="269"/>
        </pc:sldMkLst>
        <pc:spChg chg="mod">
          <ac:chgData name="PALILONIS, RACHEL" userId="S::rpalilonis@cbsd.org::893ee411-b0bc-4da6-aea4-7221bdf4fdf7" providerId="AD" clId="Web-{C6868440-927B-4451-B549-BAA5CF718C13}" dt="2019-06-11T15:54:41.116" v="62" actId="20577"/>
          <ac:spMkLst>
            <pc:docMk/>
            <pc:sldMk cId="1161500717" sldId="269"/>
            <ac:spMk id="3" creationId="{16B3095B-9D50-4252-A064-DFD69884FD4A}"/>
          </ac:spMkLst>
        </pc:spChg>
        <pc:spChg chg="add del mod">
          <ac:chgData name="PALILONIS, RACHEL" userId="S::rpalilonis@cbsd.org::893ee411-b0bc-4da6-aea4-7221bdf4fdf7" providerId="AD" clId="Web-{C6868440-927B-4451-B549-BAA5CF718C13}" dt="2019-06-11T15:52:22.596" v="10"/>
          <ac:spMkLst>
            <pc:docMk/>
            <pc:sldMk cId="1161500717" sldId="269"/>
            <ac:spMk id="4" creationId="{FFA30894-8777-4B0D-A6F5-EE08B02BAD12}"/>
          </ac:spMkLst>
        </pc:spChg>
        <pc:picChg chg="add mod">
          <ac:chgData name="PALILONIS, RACHEL" userId="S::rpalilonis@cbsd.org::893ee411-b0bc-4da6-aea4-7221bdf4fdf7" providerId="AD" clId="Web-{C6868440-927B-4451-B549-BAA5CF718C13}" dt="2019-06-11T15:54:22.709" v="13" actId="14100"/>
          <ac:picMkLst>
            <pc:docMk/>
            <pc:sldMk cId="1161500717" sldId="269"/>
            <ac:picMk id="5" creationId="{B5DD47AC-AC77-4918-9541-29A891217793}"/>
          </ac:picMkLst>
        </pc:picChg>
      </pc:sldChg>
    </pc:docChg>
  </pc:docChgLst>
  <pc:docChgLst>
    <pc:chgData name="BUTLER, JENNIFER" userId="S::jbutler@cbsd.org::11cbeb36-e174-4c33-a901-344ade56ef90" providerId="AD" clId="Web-{82597F24-B73F-4A60-A87B-F5A2A851E7F0}"/>
    <pc:docChg chg="modSld">
      <pc:chgData name="BUTLER, JENNIFER" userId="S::jbutler@cbsd.org::11cbeb36-e174-4c33-a901-344ade56ef90" providerId="AD" clId="Web-{82597F24-B73F-4A60-A87B-F5A2A851E7F0}" dt="2019-06-11T16:44:32.307" v="25" actId="20577"/>
      <pc:docMkLst>
        <pc:docMk/>
      </pc:docMkLst>
      <pc:sldChg chg="modSp">
        <pc:chgData name="BUTLER, JENNIFER" userId="S::jbutler@cbsd.org::11cbeb36-e174-4c33-a901-344ade56ef90" providerId="AD" clId="Web-{82597F24-B73F-4A60-A87B-F5A2A851E7F0}" dt="2019-06-11T16:44:32.307" v="24" actId="20577"/>
        <pc:sldMkLst>
          <pc:docMk/>
          <pc:sldMk cId="1574023100" sldId="262"/>
        </pc:sldMkLst>
        <pc:spChg chg="mod">
          <ac:chgData name="BUTLER, JENNIFER" userId="S::jbutler@cbsd.org::11cbeb36-e174-4c33-a901-344ade56ef90" providerId="AD" clId="Web-{82597F24-B73F-4A60-A87B-F5A2A851E7F0}" dt="2019-06-11T16:44:32.307" v="24" actId="20577"/>
          <ac:spMkLst>
            <pc:docMk/>
            <pc:sldMk cId="1574023100" sldId="262"/>
            <ac:spMk id="3" creationId="{58D62529-77E6-4110-A3D2-E465200A7949}"/>
          </ac:spMkLst>
        </pc:spChg>
      </pc:sldChg>
      <pc:sldChg chg="modSp">
        <pc:chgData name="BUTLER, JENNIFER" userId="S::jbutler@cbsd.org::11cbeb36-e174-4c33-a901-344ade56ef90" providerId="AD" clId="Web-{82597F24-B73F-4A60-A87B-F5A2A851E7F0}" dt="2019-06-11T16:41:27.595" v="20" actId="20577"/>
        <pc:sldMkLst>
          <pc:docMk/>
          <pc:sldMk cId="1139235117" sldId="265"/>
        </pc:sldMkLst>
        <pc:spChg chg="mod">
          <ac:chgData name="BUTLER, JENNIFER" userId="S::jbutler@cbsd.org::11cbeb36-e174-4c33-a901-344ade56ef90" providerId="AD" clId="Web-{82597F24-B73F-4A60-A87B-F5A2A851E7F0}" dt="2019-06-11T16:41:27.595" v="20" actId="20577"/>
          <ac:spMkLst>
            <pc:docMk/>
            <pc:sldMk cId="1139235117" sldId="265"/>
            <ac:spMk id="3" creationId="{0CFA9327-051B-4FC1-A3F3-125BE34EB940}"/>
          </ac:spMkLst>
        </pc:spChg>
      </pc:sldChg>
    </pc:docChg>
  </pc:docChgLst>
  <pc:docChgLst>
    <pc:chgData name="PALILONIS, RACHEL" userId="893ee411-b0bc-4da6-aea4-7221bdf4fdf7" providerId="ADAL" clId="{85E0D44E-4A13-4D59-B2CF-0C21EA2B56EE}"/>
    <pc:docChg chg="custSel addSld modSld">
      <pc:chgData name="PALILONIS, RACHEL" userId="893ee411-b0bc-4da6-aea4-7221bdf4fdf7" providerId="ADAL" clId="{85E0D44E-4A13-4D59-B2CF-0C21EA2B56EE}" dt="2019-05-23T15:37:23.521" v="30" actId="20577"/>
      <pc:docMkLst>
        <pc:docMk/>
      </pc:docMkLst>
      <pc:sldChg chg="addSp delSp modSp add mod setBg">
        <pc:chgData name="PALILONIS, RACHEL" userId="893ee411-b0bc-4da6-aea4-7221bdf4fdf7" providerId="ADAL" clId="{85E0D44E-4A13-4D59-B2CF-0C21EA2B56EE}" dt="2019-05-23T15:37:23.521" v="30" actId="20577"/>
        <pc:sldMkLst>
          <pc:docMk/>
          <pc:sldMk cId="570738351" sldId="258"/>
        </pc:sldMkLst>
        <pc:spChg chg="mod ord">
          <ac:chgData name="PALILONIS, RACHEL" userId="893ee411-b0bc-4da6-aea4-7221bdf4fdf7" providerId="ADAL" clId="{85E0D44E-4A13-4D59-B2CF-0C21EA2B56EE}" dt="2019-05-23T15:37:23.521" v="30" actId="20577"/>
          <ac:spMkLst>
            <pc:docMk/>
            <pc:sldMk cId="570738351" sldId="258"/>
            <ac:spMk id="2" creationId="{92BB7E34-1F53-440E-8ED7-4091081D040E}"/>
          </ac:spMkLst>
        </pc:spChg>
        <pc:spChg chg="del">
          <ac:chgData name="PALILONIS, RACHEL" userId="893ee411-b0bc-4da6-aea4-7221bdf4fdf7" providerId="ADAL" clId="{85E0D44E-4A13-4D59-B2CF-0C21EA2B56EE}" dt="2019-05-23T15:36:44.814" v="1" actId="478"/>
          <ac:spMkLst>
            <pc:docMk/>
            <pc:sldMk cId="570738351" sldId="258"/>
            <ac:spMk id="3" creationId="{5AB87C81-1E7D-41CF-869E-64A51C55FDED}"/>
          </ac:spMkLst>
        </pc:spChg>
        <pc:spChg chg="add">
          <ac:chgData name="PALILONIS, RACHEL" userId="893ee411-b0bc-4da6-aea4-7221bdf4fdf7" providerId="ADAL" clId="{85E0D44E-4A13-4D59-B2CF-0C21EA2B56EE}" dt="2019-05-23T15:37:13.311" v="3" actId="26606"/>
          <ac:spMkLst>
            <pc:docMk/>
            <pc:sldMk cId="570738351" sldId="258"/>
            <ac:spMk id="10" creationId="{2928117C-9446-4E7F-AE62-95E0F6DB5B27}"/>
          </ac:spMkLst>
        </pc:spChg>
        <pc:spChg chg="add">
          <ac:chgData name="PALILONIS, RACHEL" userId="893ee411-b0bc-4da6-aea4-7221bdf4fdf7" providerId="ADAL" clId="{85E0D44E-4A13-4D59-B2CF-0C21EA2B56EE}" dt="2019-05-23T15:37:13.311" v="3" actId="26606"/>
          <ac:spMkLst>
            <pc:docMk/>
            <pc:sldMk cId="570738351" sldId="258"/>
            <ac:spMk id="12" creationId="{84D30AFB-4D71-48B0-AA00-28EE92363A5F}"/>
          </ac:spMkLst>
        </pc:spChg>
        <pc:spChg chg="add">
          <ac:chgData name="PALILONIS, RACHEL" userId="893ee411-b0bc-4da6-aea4-7221bdf4fdf7" providerId="ADAL" clId="{85E0D44E-4A13-4D59-B2CF-0C21EA2B56EE}" dt="2019-05-23T15:37:13.311" v="3" actId="26606"/>
          <ac:spMkLst>
            <pc:docMk/>
            <pc:sldMk cId="570738351" sldId="258"/>
            <ac:spMk id="14" creationId="{96A0B76F-8010-4C62-B4B6-C5FC438C059E}"/>
          </ac:spMkLst>
        </pc:spChg>
        <pc:spChg chg="add">
          <ac:chgData name="PALILONIS, RACHEL" userId="893ee411-b0bc-4da6-aea4-7221bdf4fdf7" providerId="ADAL" clId="{85E0D44E-4A13-4D59-B2CF-0C21EA2B56EE}" dt="2019-05-23T15:37:13.311" v="3" actId="26606"/>
          <ac:spMkLst>
            <pc:docMk/>
            <pc:sldMk cId="570738351" sldId="258"/>
            <ac:spMk id="16" creationId="{9FC936C0-4624-438D-BDD0-6B296BD6409D}"/>
          </ac:spMkLst>
        </pc:spChg>
        <pc:spChg chg="add">
          <ac:chgData name="PALILONIS, RACHEL" userId="893ee411-b0bc-4da6-aea4-7221bdf4fdf7" providerId="ADAL" clId="{85E0D44E-4A13-4D59-B2CF-0C21EA2B56EE}" dt="2019-05-23T15:37:13.311" v="3" actId="26606"/>
          <ac:spMkLst>
            <pc:docMk/>
            <pc:sldMk cId="570738351" sldId="258"/>
            <ac:spMk id="18" creationId="{683F1FFD-1AA8-4EC2-97B9-FEC7564F489B}"/>
          </ac:spMkLst>
        </pc:spChg>
        <pc:spChg chg="add">
          <ac:chgData name="PALILONIS, RACHEL" userId="893ee411-b0bc-4da6-aea4-7221bdf4fdf7" providerId="ADAL" clId="{85E0D44E-4A13-4D59-B2CF-0C21EA2B56EE}" dt="2019-05-23T15:37:13.311" v="3" actId="26606"/>
          <ac:spMkLst>
            <pc:docMk/>
            <pc:sldMk cId="570738351" sldId="258"/>
            <ac:spMk id="20" creationId="{8FF0F8A7-C9E3-49D9-A67E-09FF582C7821}"/>
          </ac:spMkLst>
        </pc:spChg>
        <pc:grpChg chg="add">
          <ac:chgData name="PALILONIS, RACHEL" userId="893ee411-b0bc-4da6-aea4-7221bdf4fdf7" providerId="ADAL" clId="{85E0D44E-4A13-4D59-B2CF-0C21EA2B56EE}" dt="2019-05-23T15:37:13.311" v="3" actId="26606"/>
          <ac:grpSpMkLst>
            <pc:docMk/>
            <pc:sldMk cId="570738351" sldId="258"/>
            <ac:grpSpMk id="22" creationId="{A4274C20-A98B-4AC3-B16A-B7F41CB582DC}"/>
          </ac:grpSpMkLst>
        </pc:grpChg>
        <pc:picChg chg="add mod">
          <ac:chgData name="PALILONIS, RACHEL" userId="893ee411-b0bc-4da6-aea4-7221bdf4fdf7" providerId="ADAL" clId="{85E0D44E-4A13-4D59-B2CF-0C21EA2B56EE}" dt="2019-05-23T15:37:13.311" v="3" actId="26606"/>
          <ac:picMkLst>
            <pc:docMk/>
            <pc:sldMk cId="570738351" sldId="258"/>
            <ac:picMk id="5" creationId="{533F38F1-481B-48BC-A714-640B755B2948}"/>
          </ac:picMkLst>
        </pc:picChg>
      </pc:sldChg>
    </pc:docChg>
  </pc:docChgLst>
  <pc:docChgLst>
    <pc:chgData name="SZEMANEK, KELLY" userId="S::kszemane@cbsd.org::2cf7818d-48a3-47fb-a783-425923b2f0a8" providerId="AD" clId="Web-{B741E074-83C9-40D6-8660-3067750EF894}"/>
    <pc:docChg chg="addSld delSld">
      <pc:chgData name="SZEMANEK, KELLY" userId="S::kszemane@cbsd.org::2cf7818d-48a3-47fb-a783-425923b2f0a8" providerId="AD" clId="Web-{B741E074-83C9-40D6-8660-3067750EF894}" dt="2019-06-11T13:53:54.766" v="1"/>
      <pc:docMkLst>
        <pc:docMk/>
      </pc:docMkLst>
      <pc:sldChg chg="new del">
        <pc:chgData name="SZEMANEK, KELLY" userId="S::kszemane@cbsd.org::2cf7818d-48a3-47fb-a783-425923b2f0a8" providerId="AD" clId="Web-{B741E074-83C9-40D6-8660-3067750EF894}" dt="2019-06-11T13:53:54.766" v="1"/>
        <pc:sldMkLst>
          <pc:docMk/>
          <pc:sldMk cId="2060258817" sldId="265"/>
        </pc:sldMkLst>
      </pc:sldChg>
    </pc:docChg>
  </pc:docChgLst>
  <pc:docChgLst>
    <pc:chgData name="SZEMANEK, KELLY" userId="S::kszemane@cbsd.org::2cf7818d-48a3-47fb-a783-425923b2f0a8" providerId="AD" clId="Web-{A06480E9-8850-42C4-AE1B-30BA69E2EA2B}"/>
    <pc:docChg chg="addSld delSld modSld">
      <pc:chgData name="SZEMANEK, KELLY" userId="S::kszemane@cbsd.org::2cf7818d-48a3-47fb-a783-425923b2f0a8" providerId="AD" clId="Web-{A06480E9-8850-42C4-AE1B-30BA69E2EA2B}" dt="2019-06-11T15:03:38.014" v="227" actId="20577"/>
      <pc:docMkLst>
        <pc:docMk/>
      </pc:docMkLst>
      <pc:sldChg chg="modSp new">
        <pc:chgData name="SZEMANEK, KELLY" userId="S::kszemane@cbsd.org::2cf7818d-48a3-47fb-a783-425923b2f0a8" providerId="AD" clId="Web-{A06480E9-8850-42C4-AE1B-30BA69E2EA2B}" dt="2019-06-11T15:03:35.951" v="225" actId="20577"/>
        <pc:sldMkLst>
          <pc:docMk/>
          <pc:sldMk cId="3862198144" sldId="267"/>
        </pc:sldMkLst>
        <pc:spChg chg="mod">
          <ac:chgData name="SZEMANEK, KELLY" userId="S::kszemane@cbsd.org::2cf7818d-48a3-47fb-a783-425923b2f0a8" providerId="AD" clId="Web-{A06480E9-8850-42C4-AE1B-30BA69E2EA2B}" dt="2019-06-11T14:51:55.626" v="17" actId="20577"/>
          <ac:spMkLst>
            <pc:docMk/>
            <pc:sldMk cId="3862198144" sldId="267"/>
            <ac:spMk id="2" creationId="{B6A6F600-C94B-42B3-AA29-F5BCF13A376C}"/>
          </ac:spMkLst>
        </pc:spChg>
        <pc:spChg chg="mod">
          <ac:chgData name="SZEMANEK, KELLY" userId="S::kszemane@cbsd.org::2cf7818d-48a3-47fb-a783-425923b2f0a8" providerId="AD" clId="Web-{A06480E9-8850-42C4-AE1B-30BA69E2EA2B}" dt="2019-06-11T15:03:35.951" v="225" actId="20577"/>
          <ac:spMkLst>
            <pc:docMk/>
            <pc:sldMk cId="3862198144" sldId="267"/>
            <ac:spMk id="3" creationId="{7BD57C35-2FD6-4A3F-AE1F-EDE2BCD4CBE5}"/>
          </ac:spMkLst>
        </pc:spChg>
      </pc:sldChg>
      <pc:sldChg chg="new del">
        <pc:chgData name="SZEMANEK, KELLY" userId="S::kszemane@cbsd.org::2cf7818d-48a3-47fb-a783-425923b2f0a8" providerId="AD" clId="Web-{A06480E9-8850-42C4-AE1B-30BA69E2EA2B}" dt="2019-06-11T14:51:21.796" v="1"/>
        <pc:sldMkLst>
          <pc:docMk/>
          <pc:sldMk cId="4072396298" sldId="267"/>
        </pc:sldMkLst>
      </pc:sldChg>
      <pc:sldChg chg="modSp new">
        <pc:chgData name="SZEMANEK, KELLY" userId="S::kszemane@cbsd.org::2cf7818d-48a3-47fb-a783-425923b2f0a8" providerId="AD" clId="Web-{A06480E9-8850-42C4-AE1B-30BA69E2EA2B}" dt="2019-06-11T14:55:36.385" v="107" actId="20577"/>
        <pc:sldMkLst>
          <pc:docMk/>
          <pc:sldMk cId="3420642073" sldId="268"/>
        </pc:sldMkLst>
        <pc:spChg chg="mod">
          <ac:chgData name="SZEMANEK, KELLY" userId="S::kszemane@cbsd.org::2cf7818d-48a3-47fb-a783-425923b2f0a8" providerId="AD" clId="Web-{A06480E9-8850-42C4-AE1B-30BA69E2EA2B}" dt="2019-06-11T14:55:36.385" v="107" actId="20577"/>
          <ac:spMkLst>
            <pc:docMk/>
            <pc:sldMk cId="3420642073" sldId="268"/>
            <ac:spMk id="2" creationId="{37366968-3F1F-499C-9B69-0FE6C559CA13}"/>
          </ac:spMkLst>
        </pc:spChg>
        <pc:spChg chg="mod">
          <ac:chgData name="SZEMANEK, KELLY" userId="S::kszemane@cbsd.org::2cf7818d-48a3-47fb-a783-425923b2f0a8" providerId="AD" clId="Web-{A06480E9-8850-42C4-AE1B-30BA69E2EA2B}" dt="2019-06-11T14:55:23.697" v="91" actId="20577"/>
          <ac:spMkLst>
            <pc:docMk/>
            <pc:sldMk cId="3420642073" sldId="268"/>
            <ac:spMk id="3" creationId="{C8A4D9D6-0907-408C-BBDE-76A55871D973}"/>
          </ac:spMkLst>
        </pc:spChg>
      </pc:sldChg>
    </pc:docChg>
  </pc:docChgLst>
  <pc:docChgLst>
    <pc:chgData name="PALILONIS, RACHEL" userId="S::rpalilonis@cbsd.org::893ee411-b0bc-4da6-aea4-7221bdf4fdf7" providerId="AD" clId="Web-{CD5AA099-0B59-4D8B-BDEB-343CC5AE3ED6}"/>
    <pc:docChg chg="addSld delSld modSld sldOrd">
      <pc:chgData name="PALILONIS, RACHEL" userId="S::rpalilonis@cbsd.org::893ee411-b0bc-4da6-aea4-7221bdf4fdf7" providerId="AD" clId="Web-{CD5AA099-0B59-4D8B-BDEB-343CC5AE3ED6}" dt="2019-06-11T15:38:07.496" v="2493" actId="20577"/>
      <pc:docMkLst>
        <pc:docMk/>
      </pc:docMkLst>
      <pc:sldChg chg="addSp delSp modSp">
        <pc:chgData name="PALILONIS, RACHEL" userId="S::rpalilonis@cbsd.org::893ee411-b0bc-4da6-aea4-7221bdf4fdf7" providerId="AD" clId="Web-{CD5AA099-0B59-4D8B-BDEB-343CC5AE3ED6}" dt="2019-06-11T14:36:36.332" v="73" actId="20577"/>
        <pc:sldMkLst>
          <pc:docMk/>
          <pc:sldMk cId="3157935623" sldId="256"/>
        </pc:sldMkLst>
        <pc:spChg chg="mod">
          <ac:chgData name="PALILONIS, RACHEL" userId="S::rpalilonis@cbsd.org::893ee411-b0bc-4da6-aea4-7221bdf4fdf7" providerId="AD" clId="Web-{CD5AA099-0B59-4D8B-BDEB-343CC5AE3ED6}" dt="2019-06-11T14:36:36.332" v="73" actId="20577"/>
          <ac:spMkLst>
            <pc:docMk/>
            <pc:sldMk cId="3157935623" sldId="256"/>
            <ac:spMk id="2" creationId="{3C765572-EDF6-4BBB-98F7-7FFB2E701F99}"/>
          </ac:spMkLst>
        </pc:spChg>
        <pc:spChg chg="mod">
          <ac:chgData name="PALILONIS, RACHEL" userId="S::rpalilonis@cbsd.org::893ee411-b0bc-4da6-aea4-7221bdf4fdf7" providerId="AD" clId="Web-{CD5AA099-0B59-4D8B-BDEB-343CC5AE3ED6}" dt="2019-06-11T14:36:00.784" v="44"/>
          <ac:spMkLst>
            <pc:docMk/>
            <pc:sldMk cId="3157935623" sldId="256"/>
            <ac:spMk id="3" creationId="{D83F74E5-E6B9-4B2D-AFA2-892EC82C69EE}"/>
          </ac:spMkLst>
        </pc:spChg>
        <pc:spChg chg="add del mod">
          <ac:chgData name="PALILONIS, RACHEL" userId="S::rpalilonis@cbsd.org::893ee411-b0bc-4da6-aea4-7221bdf4fdf7" providerId="AD" clId="Web-{CD5AA099-0B59-4D8B-BDEB-343CC5AE3ED6}" dt="2019-06-11T14:31:45.870" v="32"/>
          <ac:spMkLst>
            <pc:docMk/>
            <pc:sldMk cId="3157935623" sldId="256"/>
            <ac:spMk id="7" creationId="{6B549157-D5ED-4F6B-B4C9-959600016FF8}"/>
          </ac:spMkLst>
        </pc:spChg>
        <pc:spChg chg="add">
          <ac:chgData name="PALILONIS, RACHEL" userId="S::rpalilonis@cbsd.org::893ee411-b0bc-4da6-aea4-7221bdf4fdf7" providerId="AD" clId="Web-{CD5AA099-0B59-4D8B-BDEB-343CC5AE3ED6}" dt="2019-06-11T14:36:00.784" v="44"/>
          <ac:spMkLst>
            <pc:docMk/>
            <pc:sldMk cId="3157935623" sldId="256"/>
            <ac:spMk id="9" creationId="{9203ABB4-7E2A-4248-9FE7-4A419AFF2F17}"/>
          </ac:spMkLst>
        </pc:spChg>
        <pc:spChg chg="add">
          <ac:chgData name="PALILONIS, RACHEL" userId="S::rpalilonis@cbsd.org::893ee411-b0bc-4da6-aea4-7221bdf4fdf7" providerId="AD" clId="Web-{CD5AA099-0B59-4D8B-BDEB-343CC5AE3ED6}" dt="2019-06-11T14:36:00.784" v="44"/>
          <ac:spMkLst>
            <pc:docMk/>
            <pc:sldMk cId="3157935623" sldId="256"/>
            <ac:spMk id="11" creationId="{3126970D-C1E5-4FB1-84E8-86CB9CED1C80}"/>
          </ac:spMkLst>
        </pc:spChg>
        <pc:spChg chg="del">
          <ac:chgData name="PALILONIS, RACHEL" userId="S::rpalilonis@cbsd.org::893ee411-b0bc-4da6-aea4-7221bdf4fdf7" providerId="AD" clId="Web-{CD5AA099-0B59-4D8B-BDEB-343CC5AE3ED6}" dt="2019-06-11T14:33:22.544" v="37"/>
          <ac:spMkLst>
            <pc:docMk/>
            <pc:sldMk cId="3157935623" sldId="256"/>
            <ac:spMk id="17" creationId="{BF3D65BA-1C65-40FB-92EF-83951BDC1D7C}"/>
          </ac:spMkLst>
        </pc:spChg>
        <pc:spChg chg="del">
          <ac:chgData name="PALILONIS, RACHEL" userId="S::rpalilonis@cbsd.org::893ee411-b0bc-4da6-aea4-7221bdf4fdf7" providerId="AD" clId="Web-{CD5AA099-0B59-4D8B-BDEB-343CC5AE3ED6}" dt="2019-06-11T14:33:22.544" v="37"/>
          <ac:spMkLst>
            <pc:docMk/>
            <pc:sldMk cId="3157935623" sldId="256"/>
            <ac:spMk id="19" creationId="{ADF52CCA-FCDD-49A0-BFFC-3BD41F1B827A}"/>
          </ac:spMkLst>
        </pc:spChg>
        <pc:spChg chg="add">
          <ac:chgData name="PALILONIS, RACHEL" userId="S::rpalilonis@cbsd.org::893ee411-b0bc-4da6-aea4-7221bdf4fdf7" providerId="AD" clId="Web-{CD5AA099-0B59-4D8B-BDEB-343CC5AE3ED6}" dt="2019-06-11T14:33:22.544" v="37"/>
          <ac:spMkLst>
            <pc:docMk/>
            <pc:sldMk cId="3157935623" sldId="256"/>
            <ac:spMk id="24" creationId="{B1A515B1-A9B3-49B0-AE0D-D038D42C21A9}"/>
          </ac:spMkLst>
        </pc:spChg>
        <pc:picChg chg="add mod ord">
          <ac:chgData name="PALILONIS, RACHEL" userId="S::rpalilonis@cbsd.org::893ee411-b0bc-4da6-aea4-7221bdf4fdf7" providerId="AD" clId="Web-{CD5AA099-0B59-4D8B-BDEB-343CC5AE3ED6}" dt="2019-06-11T14:36:00.784" v="44"/>
          <ac:picMkLst>
            <pc:docMk/>
            <pc:sldMk cId="3157935623" sldId="256"/>
            <ac:picMk id="4" creationId="{54D1EA4C-175F-4390-BCA4-ADD2E3952C76}"/>
          </ac:picMkLst>
        </pc:picChg>
        <pc:picChg chg="del">
          <ac:chgData name="PALILONIS, RACHEL" userId="S::rpalilonis@cbsd.org::893ee411-b0bc-4da6-aea4-7221bdf4fdf7" providerId="AD" clId="Web-{CD5AA099-0B59-4D8B-BDEB-343CC5AE3ED6}" dt="2019-06-11T14:30:51.805" v="21"/>
          <ac:picMkLst>
            <pc:docMk/>
            <pc:sldMk cId="3157935623" sldId="256"/>
            <ac:picMk id="5" creationId="{D4EF3C38-5387-4DA0-B1FB-49023F9825C4}"/>
          </ac:picMkLst>
        </pc:picChg>
      </pc:sldChg>
      <pc:sldChg chg="addSp modSp">
        <pc:chgData name="PALILONIS, RACHEL" userId="S::rpalilonis@cbsd.org::893ee411-b0bc-4da6-aea4-7221bdf4fdf7" providerId="AD" clId="Web-{CD5AA099-0B59-4D8B-BDEB-343CC5AE3ED6}" dt="2019-06-11T14:38:13.694" v="104" actId="20577"/>
        <pc:sldMkLst>
          <pc:docMk/>
          <pc:sldMk cId="425849796" sldId="257"/>
        </pc:sldMkLst>
        <pc:spChg chg="mod">
          <ac:chgData name="PALILONIS, RACHEL" userId="S::rpalilonis@cbsd.org::893ee411-b0bc-4da6-aea4-7221bdf4fdf7" providerId="AD" clId="Web-{CD5AA099-0B59-4D8B-BDEB-343CC5AE3ED6}" dt="2019-06-11T14:38:13.694" v="104" actId="20577"/>
          <ac:spMkLst>
            <pc:docMk/>
            <pc:sldMk cId="425849796" sldId="257"/>
            <ac:spMk id="2" creationId="{FDA3EE55-8BD9-4F6F-A6B7-BFD266C2E652}"/>
          </ac:spMkLst>
        </pc:spChg>
        <pc:spChg chg="add">
          <ac:chgData name="PALILONIS, RACHEL" userId="S::rpalilonis@cbsd.org::893ee411-b0bc-4da6-aea4-7221bdf4fdf7" providerId="AD" clId="Web-{CD5AA099-0B59-4D8B-BDEB-343CC5AE3ED6}" dt="2019-06-11T14:36:59.786" v="79"/>
          <ac:spMkLst>
            <pc:docMk/>
            <pc:sldMk cId="425849796" sldId="257"/>
            <ac:spMk id="10" creationId="{886D4068-D045-48B0-9A00-198F2FE4B57C}"/>
          </ac:spMkLst>
        </pc:spChg>
        <pc:spChg chg="add">
          <ac:chgData name="PALILONIS, RACHEL" userId="S::rpalilonis@cbsd.org::893ee411-b0bc-4da6-aea4-7221bdf4fdf7" providerId="AD" clId="Web-{CD5AA099-0B59-4D8B-BDEB-343CC5AE3ED6}" dt="2019-06-11T14:36:59.786" v="79"/>
          <ac:spMkLst>
            <pc:docMk/>
            <pc:sldMk cId="425849796" sldId="257"/>
            <ac:spMk id="12" creationId="{12664C4B-AAE2-4AA0-8918-134E8086F37E}"/>
          </ac:spMkLst>
        </pc:spChg>
        <pc:spChg chg="add">
          <ac:chgData name="PALILONIS, RACHEL" userId="S::rpalilonis@cbsd.org::893ee411-b0bc-4da6-aea4-7221bdf4fdf7" providerId="AD" clId="Web-{CD5AA099-0B59-4D8B-BDEB-343CC5AE3ED6}" dt="2019-06-11T14:36:59.786" v="79"/>
          <ac:spMkLst>
            <pc:docMk/>
            <pc:sldMk cId="425849796" sldId="257"/>
            <ac:spMk id="14" creationId="{616F9FD8-4CFE-4C77-8F29-5D801C57E2AB}"/>
          </ac:spMkLst>
        </pc:spChg>
        <pc:graphicFrameChg chg="mod">
          <ac:chgData name="PALILONIS, RACHEL" userId="S::rpalilonis@cbsd.org::893ee411-b0bc-4da6-aea4-7221bdf4fdf7" providerId="AD" clId="Web-{CD5AA099-0B59-4D8B-BDEB-343CC5AE3ED6}" dt="2019-06-11T14:36:59.786" v="79"/>
          <ac:graphicFrameMkLst>
            <pc:docMk/>
            <pc:sldMk cId="425849796" sldId="257"/>
            <ac:graphicFrameMk id="5" creationId="{6CDD29DD-164B-4608-B0F3-24DEBF749F09}"/>
          </ac:graphicFrameMkLst>
        </pc:graphicFrameChg>
      </pc:sldChg>
      <pc:sldChg chg="modSp">
        <pc:chgData name="PALILONIS, RACHEL" userId="S::rpalilonis@cbsd.org::893ee411-b0bc-4da6-aea4-7221bdf4fdf7" providerId="AD" clId="Web-{CD5AA099-0B59-4D8B-BDEB-343CC5AE3ED6}" dt="2019-06-11T14:41:59.248" v="135" actId="1076"/>
        <pc:sldMkLst>
          <pc:docMk/>
          <pc:sldMk cId="570738351" sldId="258"/>
        </pc:sldMkLst>
        <pc:spChg chg="mod">
          <ac:chgData name="PALILONIS, RACHEL" userId="S::rpalilonis@cbsd.org::893ee411-b0bc-4da6-aea4-7221bdf4fdf7" providerId="AD" clId="Web-{CD5AA099-0B59-4D8B-BDEB-343CC5AE3ED6}" dt="2019-06-11T14:41:59.248" v="135" actId="1076"/>
          <ac:spMkLst>
            <pc:docMk/>
            <pc:sldMk cId="570738351" sldId="258"/>
            <ac:spMk id="2" creationId="{92BB7E34-1F53-440E-8ED7-4091081D040E}"/>
          </ac:spMkLst>
        </pc:spChg>
        <pc:picChg chg="mod">
          <ac:chgData name="PALILONIS, RACHEL" userId="S::rpalilonis@cbsd.org::893ee411-b0bc-4da6-aea4-7221bdf4fdf7" providerId="AD" clId="Web-{CD5AA099-0B59-4D8B-BDEB-343CC5AE3ED6}" dt="2019-06-11T14:37:39.959" v="97" actId="1076"/>
          <ac:picMkLst>
            <pc:docMk/>
            <pc:sldMk cId="570738351" sldId="258"/>
            <ac:picMk id="5" creationId="{533F38F1-481B-48BC-A714-640B755B2948}"/>
          </ac:picMkLst>
        </pc:picChg>
      </pc:sldChg>
      <pc:sldChg chg="del">
        <pc:chgData name="PALILONIS, RACHEL" userId="S::rpalilonis@cbsd.org::893ee411-b0bc-4da6-aea4-7221bdf4fdf7" providerId="AD" clId="Web-{CD5AA099-0B59-4D8B-BDEB-343CC5AE3ED6}" dt="2019-06-11T14:48:19.464" v="478"/>
        <pc:sldMkLst>
          <pc:docMk/>
          <pc:sldMk cId="1599606076" sldId="260"/>
        </pc:sldMkLst>
      </pc:sldChg>
      <pc:sldChg chg="del">
        <pc:chgData name="PALILONIS, RACHEL" userId="S::rpalilonis@cbsd.org::893ee411-b0bc-4da6-aea4-7221bdf4fdf7" providerId="AD" clId="Web-{CD5AA099-0B59-4D8B-BDEB-343CC5AE3ED6}" dt="2019-06-11T14:48:25.307" v="479"/>
        <pc:sldMkLst>
          <pc:docMk/>
          <pc:sldMk cId="701190780" sldId="261"/>
        </pc:sldMkLst>
      </pc:sldChg>
      <pc:sldChg chg="modSp">
        <pc:chgData name="PALILONIS, RACHEL" userId="S::rpalilonis@cbsd.org::893ee411-b0bc-4da6-aea4-7221bdf4fdf7" providerId="AD" clId="Web-{CD5AA099-0B59-4D8B-BDEB-343CC5AE3ED6}" dt="2019-06-11T15:31:12.998" v="2211" actId="20577"/>
        <pc:sldMkLst>
          <pc:docMk/>
          <pc:sldMk cId="1574023100" sldId="262"/>
        </pc:sldMkLst>
        <pc:spChg chg="mod">
          <ac:chgData name="PALILONIS, RACHEL" userId="S::rpalilonis@cbsd.org::893ee411-b0bc-4da6-aea4-7221bdf4fdf7" providerId="AD" clId="Web-{CD5AA099-0B59-4D8B-BDEB-343CC5AE3ED6}" dt="2019-06-11T14:48:49.293" v="494" actId="20577"/>
          <ac:spMkLst>
            <pc:docMk/>
            <pc:sldMk cId="1574023100" sldId="262"/>
            <ac:spMk id="2" creationId="{12773037-3512-4B3D-A15B-DD824EC64254}"/>
          </ac:spMkLst>
        </pc:spChg>
        <pc:spChg chg="mod">
          <ac:chgData name="PALILONIS, RACHEL" userId="S::rpalilonis@cbsd.org::893ee411-b0bc-4da6-aea4-7221bdf4fdf7" providerId="AD" clId="Web-{CD5AA099-0B59-4D8B-BDEB-343CC5AE3ED6}" dt="2019-06-11T15:31:12.998" v="2211" actId="20577"/>
          <ac:spMkLst>
            <pc:docMk/>
            <pc:sldMk cId="1574023100" sldId="262"/>
            <ac:spMk id="3" creationId="{58D62529-77E6-4110-A3D2-E465200A7949}"/>
          </ac:spMkLst>
        </pc:spChg>
      </pc:sldChg>
      <pc:sldChg chg="modSp del">
        <pc:chgData name="PALILONIS, RACHEL" userId="S::rpalilonis@cbsd.org::893ee411-b0bc-4da6-aea4-7221bdf4fdf7" providerId="AD" clId="Web-{CD5AA099-0B59-4D8B-BDEB-343CC5AE3ED6}" dt="2019-06-11T15:17:50.051" v="1440"/>
        <pc:sldMkLst>
          <pc:docMk/>
          <pc:sldMk cId="424027562" sldId="263"/>
        </pc:sldMkLst>
        <pc:spChg chg="mod">
          <ac:chgData name="PALILONIS, RACHEL" userId="S::rpalilonis@cbsd.org::893ee411-b0bc-4da6-aea4-7221bdf4fdf7" providerId="AD" clId="Web-{CD5AA099-0B59-4D8B-BDEB-343CC5AE3ED6}" dt="2019-06-11T14:48:45.386" v="488" actId="20577"/>
          <ac:spMkLst>
            <pc:docMk/>
            <pc:sldMk cId="424027562" sldId="263"/>
            <ac:spMk id="2" creationId="{86F5CCA4-1C89-494E-84D5-978DDFC9855E}"/>
          </ac:spMkLst>
        </pc:spChg>
        <pc:spChg chg="mod">
          <ac:chgData name="PALILONIS, RACHEL" userId="S::rpalilonis@cbsd.org::893ee411-b0bc-4da6-aea4-7221bdf4fdf7" providerId="AD" clId="Web-{CD5AA099-0B59-4D8B-BDEB-343CC5AE3ED6}" dt="2019-06-11T14:58:30.702" v="990" actId="20577"/>
          <ac:spMkLst>
            <pc:docMk/>
            <pc:sldMk cId="424027562" sldId="263"/>
            <ac:spMk id="3" creationId="{889DCBA4-4B7A-4AC6-BA80-B463CF5C5717}"/>
          </ac:spMkLst>
        </pc:spChg>
      </pc:sldChg>
      <pc:sldChg chg="modSp del">
        <pc:chgData name="PALILONIS, RACHEL" userId="S::rpalilonis@cbsd.org::893ee411-b0bc-4da6-aea4-7221bdf4fdf7" providerId="AD" clId="Web-{CD5AA099-0B59-4D8B-BDEB-343CC5AE3ED6}" dt="2019-06-11T15:18:41.349" v="1500"/>
        <pc:sldMkLst>
          <pc:docMk/>
          <pc:sldMk cId="186857165" sldId="264"/>
        </pc:sldMkLst>
        <pc:spChg chg="mod">
          <ac:chgData name="PALILONIS, RACHEL" userId="S::rpalilonis@cbsd.org::893ee411-b0bc-4da6-aea4-7221bdf4fdf7" providerId="AD" clId="Web-{CD5AA099-0B59-4D8B-BDEB-343CC5AE3ED6}" dt="2019-06-11T14:48:38.011" v="483" actId="20577"/>
          <ac:spMkLst>
            <pc:docMk/>
            <pc:sldMk cId="186857165" sldId="264"/>
            <ac:spMk id="2" creationId="{5A9954D5-A22C-4547-B5C4-CE23FB624EC1}"/>
          </ac:spMkLst>
        </pc:spChg>
        <pc:spChg chg="mod">
          <ac:chgData name="PALILONIS, RACHEL" userId="S::rpalilonis@cbsd.org::893ee411-b0bc-4da6-aea4-7221bdf4fdf7" providerId="AD" clId="Web-{CD5AA099-0B59-4D8B-BDEB-343CC5AE3ED6}" dt="2019-06-11T14:59:04.468" v="1014" actId="20577"/>
          <ac:spMkLst>
            <pc:docMk/>
            <pc:sldMk cId="186857165" sldId="264"/>
            <ac:spMk id="3" creationId="{A1653946-23E3-4052-8759-4181F935CE11}"/>
          </ac:spMkLst>
        </pc:spChg>
      </pc:sldChg>
      <pc:sldChg chg="addSp modSp new mod setBg">
        <pc:chgData name="PALILONIS, RACHEL" userId="S::rpalilonis@cbsd.org::893ee411-b0bc-4da6-aea4-7221bdf4fdf7" providerId="AD" clId="Web-{CD5AA099-0B59-4D8B-BDEB-343CC5AE3ED6}" dt="2019-06-11T14:46:40.429" v="475" actId="20577"/>
        <pc:sldMkLst>
          <pc:docMk/>
          <pc:sldMk cId="1139235117" sldId="265"/>
        </pc:sldMkLst>
        <pc:spChg chg="mod">
          <ac:chgData name="PALILONIS, RACHEL" userId="S::rpalilonis@cbsd.org::893ee411-b0bc-4da6-aea4-7221bdf4fdf7" providerId="AD" clId="Web-{CD5AA099-0B59-4D8B-BDEB-343CC5AE3ED6}" dt="2019-06-11T14:46:13.506" v="469" actId="20577"/>
          <ac:spMkLst>
            <pc:docMk/>
            <pc:sldMk cId="1139235117" sldId="265"/>
            <ac:spMk id="2" creationId="{F055A0F5-9083-4B3A-8DC4-627DD9616303}"/>
          </ac:spMkLst>
        </pc:spChg>
        <pc:spChg chg="mod">
          <ac:chgData name="PALILONIS, RACHEL" userId="S::rpalilonis@cbsd.org::893ee411-b0bc-4da6-aea4-7221bdf4fdf7" providerId="AD" clId="Web-{CD5AA099-0B59-4D8B-BDEB-343CC5AE3ED6}" dt="2019-06-11T14:46:40.429" v="475" actId="20577"/>
          <ac:spMkLst>
            <pc:docMk/>
            <pc:sldMk cId="1139235117" sldId="265"/>
            <ac:spMk id="3" creationId="{0CFA9327-051B-4FC1-A3F3-125BE34EB940}"/>
          </ac:spMkLst>
        </pc:spChg>
        <pc:spChg chg="add">
          <ac:chgData name="PALILONIS, RACHEL" userId="S::rpalilonis@cbsd.org::893ee411-b0bc-4da6-aea4-7221bdf4fdf7" providerId="AD" clId="Web-{CD5AA099-0B59-4D8B-BDEB-343CC5AE3ED6}" dt="2019-06-11T14:43:07.860" v="158"/>
          <ac:spMkLst>
            <pc:docMk/>
            <pc:sldMk cId="1139235117" sldId="265"/>
            <ac:spMk id="8" creationId="{29DC5A77-10C9-4ECF-B7EB-8D917F36A9EE}"/>
          </ac:spMkLst>
        </pc:spChg>
        <pc:spChg chg="add">
          <ac:chgData name="PALILONIS, RACHEL" userId="S::rpalilonis@cbsd.org::893ee411-b0bc-4da6-aea4-7221bdf4fdf7" providerId="AD" clId="Web-{CD5AA099-0B59-4D8B-BDEB-343CC5AE3ED6}" dt="2019-06-11T14:43:07.860" v="158"/>
          <ac:spMkLst>
            <pc:docMk/>
            <pc:sldMk cId="1139235117" sldId="265"/>
            <ac:spMk id="10" creationId="{2FFE28B5-FB16-49A9-B851-3C35FAC0CACB}"/>
          </ac:spMkLst>
        </pc:spChg>
        <pc:spChg chg="add">
          <ac:chgData name="PALILONIS, RACHEL" userId="S::rpalilonis@cbsd.org::893ee411-b0bc-4da6-aea4-7221bdf4fdf7" providerId="AD" clId="Web-{CD5AA099-0B59-4D8B-BDEB-343CC5AE3ED6}" dt="2019-06-11T14:43:07.860" v="158"/>
          <ac:spMkLst>
            <pc:docMk/>
            <pc:sldMk cId="1139235117" sldId="265"/>
            <ac:spMk id="12" creationId="{01014442-855A-4E0F-8D09-C314661A48B9}"/>
          </ac:spMkLst>
        </pc:spChg>
        <pc:spChg chg="add">
          <ac:chgData name="PALILONIS, RACHEL" userId="S::rpalilonis@cbsd.org::893ee411-b0bc-4da6-aea4-7221bdf4fdf7" providerId="AD" clId="Web-{CD5AA099-0B59-4D8B-BDEB-343CC5AE3ED6}" dt="2019-06-11T14:43:07.860" v="158"/>
          <ac:spMkLst>
            <pc:docMk/>
            <pc:sldMk cId="1139235117" sldId="265"/>
            <ac:spMk id="14" creationId="{9B1ABF09-86CF-414E-88A5-2B84CC7232A9}"/>
          </ac:spMkLst>
        </pc:spChg>
        <pc:spChg chg="add">
          <ac:chgData name="PALILONIS, RACHEL" userId="S::rpalilonis@cbsd.org::893ee411-b0bc-4da6-aea4-7221bdf4fdf7" providerId="AD" clId="Web-{CD5AA099-0B59-4D8B-BDEB-343CC5AE3ED6}" dt="2019-06-11T14:43:07.860" v="158"/>
          <ac:spMkLst>
            <pc:docMk/>
            <pc:sldMk cId="1139235117" sldId="265"/>
            <ac:spMk id="16" creationId="{3FE91770-CDBB-4D24-94E5-AD484F36CE87}"/>
          </ac:spMkLst>
        </pc:spChg>
      </pc:sldChg>
      <pc:sldChg chg="modSp new del ord">
        <pc:chgData name="PALILONIS, RACHEL" userId="S::rpalilonis@cbsd.org::893ee411-b0bc-4da6-aea4-7221bdf4fdf7" providerId="AD" clId="Web-{CD5AA099-0B59-4D8B-BDEB-343CC5AE3ED6}" dt="2019-06-11T14:41:21.372" v="126"/>
        <pc:sldMkLst>
          <pc:docMk/>
          <pc:sldMk cId="4210884194" sldId="265"/>
        </pc:sldMkLst>
        <pc:spChg chg="mod">
          <ac:chgData name="PALILONIS, RACHEL" userId="S::rpalilonis@cbsd.org::893ee411-b0bc-4da6-aea4-7221bdf4fdf7" providerId="AD" clId="Web-{CD5AA099-0B59-4D8B-BDEB-343CC5AE3ED6}" dt="2019-06-11T14:38:48.181" v="113" actId="20577"/>
          <ac:spMkLst>
            <pc:docMk/>
            <pc:sldMk cId="4210884194" sldId="265"/>
            <ac:spMk id="2" creationId="{DF7B3321-7A98-423B-BD3D-EAF4AC99880F}"/>
          </ac:spMkLst>
        </pc:spChg>
      </pc:sldChg>
      <pc:sldChg chg="addSp delSp modSp new mod setBg">
        <pc:chgData name="PALILONIS, RACHEL" userId="S::rpalilonis@cbsd.org::893ee411-b0bc-4da6-aea4-7221bdf4fdf7" providerId="AD" clId="Web-{CD5AA099-0B59-4D8B-BDEB-343CC5AE3ED6}" dt="2019-06-11T15:04:16.838" v="1027" actId="20577"/>
        <pc:sldMkLst>
          <pc:docMk/>
          <pc:sldMk cId="1579551369" sldId="266"/>
        </pc:sldMkLst>
        <pc:spChg chg="mod">
          <ac:chgData name="PALILONIS, RACHEL" userId="S::rpalilonis@cbsd.org::893ee411-b0bc-4da6-aea4-7221bdf4fdf7" providerId="AD" clId="Web-{CD5AA099-0B59-4D8B-BDEB-343CC5AE3ED6}" dt="2019-06-11T15:03:58.728" v="1024"/>
          <ac:spMkLst>
            <pc:docMk/>
            <pc:sldMk cId="1579551369" sldId="266"/>
            <ac:spMk id="2" creationId="{5066CE40-38BE-40FD-AF7A-0B14CCB94A82}"/>
          </ac:spMkLst>
        </pc:spChg>
        <pc:spChg chg="add del mod">
          <ac:chgData name="PALILONIS, RACHEL" userId="S::rpalilonis@cbsd.org::893ee411-b0bc-4da6-aea4-7221bdf4fdf7" providerId="AD" clId="Web-{CD5AA099-0B59-4D8B-BDEB-343CC5AE3ED6}" dt="2019-06-11T15:04:16.838" v="1027" actId="20577"/>
          <ac:spMkLst>
            <pc:docMk/>
            <pc:sldMk cId="1579551369" sldId="266"/>
            <ac:spMk id="3" creationId="{4E3FE1B8-0C17-457D-B3A9-8E9179A5282D}"/>
          </ac:spMkLst>
        </pc:spChg>
        <pc:spChg chg="del">
          <ac:chgData name="PALILONIS, RACHEL" userId="S::rpalilonis@cbsd.org::893ee411-b0bc-4da6-aea4-7221bdf4fdf7" providerId="AD" clId="Web-{CD5AA099-0B59-4D8B-BDEB-343CC5AE3ED6}" dt="2019-06-11T14:49:47.216" v="542"/>
          <ac:spMkLst>
            <pc:docMk/>
            <pc:sldMk cId="1579551369" sldId="266"/>
            <ac:spMk id="4" creationId="{60BF3F0D-EB54-4427-99F7-3C4BD7ED0835}"/>
          </ac:spMkLst>
        </pc:spChg>
        <pc:spChg chg="add del">
          <ac:chgData name="PALILONIS, RACHEL" userId="S::rpalilonis@cbsd.org::893ee411-b0bc-4da6-aea4-7221bdf4fdf7" providerId="AD" clId="Web-{CD5AA099-0B59-4D8B-BDEB-343CC5AE3ED6}" dt="2019-06-11T15:03:58.728" v="1024"/>
          <ac:spMkLst>
            <pc:docMk/>
            <pc:sldMk cId="1579551369" sldId="266"/>
            <ac:spMk id="10" creationId="{845DB188-4006-4207-A473-B4B569C5B5FE}"/>
          </ac:spMkLst>
        </pc:spChg>
        <pc:spChg chg="add del">
          <ac:chgData name="PALILONIS, RACHEL" userId="S::rpalilonis@cbsd.org::893ee411-b0bc-4da6-aea4-7221bdf4fdf7" providerId="AD" clId="Web-{CD5AA099-0B59-4D8B-BDEB-343CC5AE3ED6}" dt="2019-06-11T15:03:58.728" v="1024"/>
          <ac:spMkLst>
            <pc:docMk/>
            <pc:sldMk cId="1579551369" sldId="266"/>
            <ac:spMk id="12" creationId="{BAB4522D-D095-4687-BFB3-976E665AD4F6}"/>
          </ac:spMkLst>
        </pc:spChg>
        <pc:spChg chg="add del">
          <ac:chgData name="PALILONIS, RACHEL" userId="S::rpalilonis@cbsd.org::893ee411-b0bc-4da6-aea4-7221bdf4fdf7" providerId="AD" clId="Web-{CD5AA099-0B59-4D8B-BDEB-343CC5AE3ED6}" dt="2019-06-11T15:03:58.728" v="1024"/>
          <ac:spMkLst>
            <pc:docMk/>
            <pc:sldMk cId="1579551369" sldId="266"/>
            <ac:spMk id="14" creationId="{A652E5D6-E378-4614-BCBD-8663DD15B353}"/>
          </ac:spMkLst>
        </pc:spChg>
        <pc:spChg chg="add del">
          <ac:chgData name="PALILONIS, RACHEL" userId="S::rpalilonis@cbsd.org::893ee411-b0bc-4da6-aea4-7221bdf4fdf7" providerId="AD" clId="Web-{CD5AA099-0B59-4D8B-BDEB-343CC5AE3ED6}" dt="2019-06-11T15:03:58.728" v="1024"/>
          <ac:spMkLst>
            <pc:docMk/>
            <pc:sldMk cId="1579551369" sldId="266"/>
            <ac:spMk id="16" creationId="{3A287AC3-AACF-4ADB-9F73-125E714D93CD}"/>
          </ac:spMkLst>
        </pc:spChg>
        <pc:graphicFrameChg chg="add del">
          <ac:chgData name="PALILONIS, RACHEL" userId="S::rpalilonis@cbsd.org::893ee411-b0bc-4da6-aea4-7221bdf4fdf7" providerId="AD" clId="Web-{CD5AA099-0B59-4D8B-BDEB-343CC5AE3ED6}" dt="2019-06-11T15:03:58.728" v="1024"/>
          <ac:graphicFrameMkLst>
            <pc:docMk/>
            <pc:sldMk cId="1579551369" sldId="266"/>
            <ac:graphicFrameMk id="5" creationId="{6A11050D-64D6-420A-8400-28AC5841266B}"/>
          </ac:graphicFrameMkLst>
        </pc:graphicFrameChg>
      </pc:sldChg>
      <pc:sldChg chg="modSp new del">
        <pc:chgData name="PALILONIS, RACHEL" userId="S::rpalilonis@cbsd.org::893ee411-b0bc-4da6-aea4-7221bdf4fdf7" providerId="AD" clId="Web-{CD5AA099-0B59-4D8B-BDEB-343CC5AE3ED6}" dt="2019-06-11T14:49:14.184" v="522"/>
        <pc:sldMkLst>
          <pc:docMk/>
          <pc:sldMk cId="3517952549" sldId="266"/>
        </pc:sldMkLst>
        <pc:spChg chg="mod">
          <ac:chgData name="PALILONIS, RACHEL" userId="S::rpalilonis@cbsd.org::893ee411-b0bc-4da6-aea4-7221bdf4fdf7" providerId="AD" clId="Web-{CD5AA099-0B59-4D8B-BDEB-343CC5AE3ED6}" dt="2019-06-11T14:49:13.028" v="520" actId="20577"/>
          <ac:spMkLst>
            <pc:docMk/>
            <pc:sldMk cId="3517952549" sldId="266"/>
            <ac:spMk id="2" creationId="{F4504FF5-3C00-4285-B74F-036C47E97105}"/>
          </ac:spMkLst>
        </pc:spChg>
      </pc:sldChg>
      <pc:sldChg chg="modSp">
        <pc:chgData name="PALILONIS, RACHEL" userId="S::rpalilonis@cbsd.org::893ee411-b0bc-4da6-aea4-7221bdf4fdf7" providerId="AD" clId="Web-{CD5AA099-0B59-4D8B-BDEB-343CC5AE3ED6}" dt="2019-06-11T15:35:56.554" v="2459" actId="20577"/>
        <pc:sldMkLst>
          <pc:docMk/>
          <pc:sldMk cId="3862198144" sldId="267"/>
        </pc:sldMkLst>
        <pc:spChg chg="mod">
          <ac:chgData name="PALILONIS, RACHEL" userId="S::rpalilonis@cbsd.org::893ee411-b0bc-4da6-aea4-7221bdf4fdf7" providerId="AD" clId="Web-{CD5AA099-0B59-4D8B-BDEB-343CC5AE3ED6}" dt="2019-06-11T15:35:56.554" v="2459" actId="20577"/>
          <ac:spMkLst>
            <pc:docMk/>
            <pc:sldMk cId="3862198144" sldId="267"/>
            <ac:spMk id="2" creationId="{B6A6F600-C94B-42B3-AA29-F5BCF13A376C}"/>
          </ac:spMkLst>
        </pc:spChg>
        <pc:spChg chg="mod">
          <ac:chgData name="PALILONIS, RACHEL" userId="S::rpalilonis@cbsd.org::893ee411-b0bc-4da6-aea4-7221bdf4fdf7" providerId="AD" clId="Web-{CD5AA099-0B59-4D8B-BDEB-343CC5AE3ED6}" dt="2019-06-11T15:22:38.779" v="1618" actId="20577"/>
          <ac:spMkLst>
            <pc:docMk/>
            <pc:sldMk cId="3862198144" sldId="267"/>
            <ac:spMk id="3" creationId="{7BD57C35-2FD6-4A3F-AE1F-EDE2BCD4CBE5}"/>
          </ac:spMkLst>
        </pc:spChg>
      </pc:sldChg>
      <pc:sldChg chg="modSp del">
        <pc:chgData name="PALILONIS, RACHEL" userId="S::rpalilonis@cbsd.org::893ee411-b0bc-4da6-aea4-7221bdf4fdf7" providerId="AD" clId="Web-{CD5AA099-0B59-4D8B-BDEB-343CC5AE3ED6}" dt="2019-06-11T15:15:24.203" v="1207"/>
        <pc:sldMkLst>
          <pc:docMk/>
          <pc:sldMk cId="3420642073" sldId="268"/>
        </pc:sldMkLst>
        <pc:spChg chg="mod">
          <ac:chgData name="PALILONIS, RACHEL" userId="S::rpalilonis@cbsd.org::893ee411-b0bc-4da6-aea4-7221bdf4fdf7" providerId="AD" clId="Web-{CD5AA099-0B59-4D8B-BDEB-343CC5AE3ED6}" dt="2019-06-11T14:59:15.703" v="1020" actId="20577"/>
          <ac:spMkLst>
            <pc:docMk/>
            <pc:sldMk cId="3420642073" sldId="268"/>
            <ac:spMk id="3" creationId="{C8A4D9D6-0907-408C-BBDE-76A55871D973}"/>
          </ac:spMkLst>
        </pc:spChg>
      </pc:sldChg>
      <pc:sldChg chg="modSp new">
        <pc:chgData name="PALILONIS, RACHEL" userId="S::rpalilonis@cbsd.org::893ee411-b0bc-4da6-aea4-7221bdf4fdf7" providerId="AD" clId="Web-{CD5AA099-0B59-4D8B-BDEB-343CC5AE3ED6}" dt="2019-06-11T15:38:00.011" v="2491" actId="20577"/>
        <pc:sldMkLst>
          <pc:docMk/>
          <pc:sldMk cId="1161500717" sldId="269"/>
        </pc:sldMkLst>
        <pc:spChg chg="mod">
          <ac:chgData name="PALILONIS, RACHEL" userId="S::rpalilonis@cbsd.org::893ee411-b0bc-4da6-aea4-7221bdf4fdf7" providerId="AD" clId="Web-{CD5AA099-0B59-4D8B-BDEB-343CC5AE3ED6}" dt="2019-06-11T15:15:46.859" v="1249" actId="20577"/>
          <ac:spMkLst>
            <pc:docMk/>
            <pc:sldMk cId="1161500717" sldId="269"/>
            <ac:spMk id="2" creationId="{7558AEFC-8638-4BF6-91DB-42E9FF590B6C}"/>
          </ac:spMkLst>
        </pc:spChg>
        <pc:spChg chg="mod">
          <ac:chgData name="PALILONIS, RACHEL" userId="S::rpalilonis@cbsd.org::893ee411-b0bc-4da6-aea4-7221bdf4fdf7" providerId="AD" clId="Web-{CD5AA099-0B59-4D8B-BDEB-343CC5AE3ED6}" dt="2019-06-11T15:38:00.011" v="2491" actId="20577"/>
          <ac:spMkLst>
            <pc:docMk/>
            <pc:sldMk cId="1161500717" sldId="269"/>
            <ac:spMk id="3" creationId="{16B3095B-9D50-4252-A064-DFD69884FD4A}"/>
          </ac:spMkLst>
        </pc:spChg>
      </pc:sldChg>
      <pc:sldChg chg="addSp delSp modSp new mod setBg">
        <pc:chgData name="PALILONIS, RACHEL" userId="S::rpalilonis@cbsd.org::893ee411-b0bc-4da6-aea4-7221bdf4fdf7" providerId="AD" clId="Web-{CD5AA099-0B59-4D8B-BDEB-343CC5AE3ED6}" dt="2019-06-11T15:35:10.771" v="2433" actId="20577"/>
        <pc:sldMkLst>
          <pc:docMk/>
          <pc:sldMk cId="2151274913" sldId="270"/>
        </pc:sldMkLst>
        <pc:spChg chg="mod">
          <ac:chgData name="PALILONIS, RACHEL" userId="S::rpalilonis@cbsd.org::893ee411-b0bc-4da6-aea4-7221bdf4fdf7" providerId="AD" clId="Web-{CD5AA099-0B59-4D8B-BDEB-343CC5AE3ED6}" dt="2019-06-11T15:25:18.581" v="1665" actId="20577"/>
          <ac:spMkLst>
            <pc:docMk/>
            <pc:sldMk cId="2151274913" sldId="270"/>
            <ac:spMk id="2" creationId="{D57BBB81-F307-4255-AC7A-1DE2337143C9}"/>
          </ac:spMkLst>
        </pc:spChg>
        <pc:spChg chg="mod">
          <ac:chgData name="PALILONIS, RACHEL" userId="S::rpalilonis@cbsd.org::893ee411-b0bc-4da6-aea4-7221bdf4fdf7" providerId="AD" clId="Web-{CD5AA099-0B59-4D8B-BDEB-343CC5AE3ED6}" dt="2019-06-11T15:35:10.771" v="2433" actId="20577"/>
          <ac:spMkLst>
            <pc:docMk/>
            <pc:sldMk cId="2151274913" sldId="270"/>
            <ac:spMk id="3" creationId="{14BC4316-5CAF-4DAC-AF1E-8538275025ED}"/>
          </ac:spMkLst>
        </pc:spChg>
        <pc:spChg chg="add del">
          <ac:chgData name="PALILONIS, RACHEL" userId="S::rpalilonis@cbsd.org::893ee411-b0bc-4da6-aea4-7221bdf4fdf7" providerId="AD" clId="Web-{CD5AA099-0B59-4D8B-BDEB-343CC5AE3ED6}" dt="2019-06-11T15:25:12.080" v="1652"/>
          <ac:spMkLst>
            <pc:docMk/>
            <pc:sldMk cId="2151274913" sldId="270"/>
            <ac:spMk id="5" creationId="{4DA2902A-FA5D-45A8-81EE-4342D330FA0A}"/>
          </ac:spMkLst>
        </pc:spChg>
        <pc:spChg chg="add del">
          <ac:chgData name="PALILONIS, RACHEL" userId="S::rpalilonis@cbsd.org::893ee411-b0bc-4da6-aea4-7221bdf4fdf7" providerId="AD" clId="Web-{CD5AA099-0B59-4D8B-BDEB-343CC5AE3ED6}" dt="2019-06-11T15:25:12.080" v="1652"/>
          <ac:spMkLst>
            <pc:docMk/>
            <pc:sldMk cId="2151274913" sldId="270"/>
            <ac:spMk id="6" creationId="{E22B538A-2A50-48E0-89A4-F2D2EEB125CF}"/>
          </ac:spMkLst>
        </pc:spChg>
        <pc:spChg chg="add del">
          <ac:chgData name="PALILONIS, RACHEL" userId="S::rpalilonis@cbsd.org::893ee411-b0bc-4da6-aea4-7221bdf4fdf7" providerId="AD" clId="Web-{CD5AA099-0B59-4D8B-BDEB-343CC5AE3ED6}" dt="2019-06-11T15:25:12.080" v="1652"/>
          <ac:spMkLst>
            <pc:docMk/>
            <pc:sldMk cId="2151274913" sldId="270"/>
            <ac:spMk id="7" creationId="{D319273A-84F0-4EF0-9ABB-6725351DB0C5}"/>
          </ac:spMkLst>
        </pc:spChg>
        <pc:spChg chg="add del">
          <ac:chgData name="PALILONIS, RACHEL" userId="S::rpalilonis@cbsd.org::893ee411-b0bc-4da6-aea4-7221bdf4fdf7" providerId="AD" clId="Web-{CD5AA099-0B59-4D8B-BDEB-343CC5AE3ED6}" dt="2019-06-11T15:25:03.924" v="1650"/>
          <ac:spMkLst>
            <pc:docMk/>
            <pc:sldMk cId="2151274913" sldId="270"/>
            <ac:spMk id="8" creationId="{29DC5A77-10C9-4ECF-B7EB-8D917F36A9EE}"/>
          </ac:spMkLst>
        </pc:spChg>
        <pc:spChg chg="add del">
          <ac:chgData name="PALILONIS, RACHEL" userId="S::rpalilonis@cbsd.org::893ee411-b0bc-4da6-aea4-7221bdf4fdf7" providerId="AD" clId="Web-{CD5AA099-0B59-4D8B-BDEB-343CC5AE3ED6}" dt="2019-06-11T15:25:03.924" v="1650"/>
          <ac:spMkLst>
            <pc:docMk/>
            <pc:sldMk cId="2151274913" sldId="270"/>
            <ac:spMk id="10" creationId="{2FFE28B5-FB16-49A9-B851-3C35FAC0CACB}"/>
          </ac:spMkLst>
        </pc:spChg>
        <pc:spChg chg="add del">
          <ac:chgData name="PALILONIS, RACHEL" userId="S::rpalilonis@cbsd.org::893ee411-b0bc-4da6-aea4-7221bdf4fdf7" providerId="AD" clId="Web-{CD5AA099-0B59-4D8B-BDEB-343CC5AE3ED6}" dt="2019-06-11T15:25:03.924" v="1650"/>
          <ac:spMkLst>
            <pc:docMk/>
            <pc:sldMk cId="2151274913" sldId="270"/>
            <ac:spMk id="12" creationId="{01014442-855A-4E0F-8D09-C314661A48B9}"/>
          </ac:spMkLst>
        </pc:spChg>
        <pc:spChg chg="add del">
          <ac:chgData name="PALILONIS, RACHEL" userId="S::rpalilonis@cbsd.org::893ee411-b0bc-4da6-aea4-7221bdf4fdf7" providerId="AD" clId="Web-{CD5AA099-0B59-4D8B-BDEB-343CC5AE3ED6}" dt="2019-06-11T15:25:03.924" v="1650"/>
          <ac:spMkLst>
            <pc:docMk/>
            <pc:sldMk cId="2151274913" sldId="270"/>
            <ac:spMk id="14" creationId="{9B1ABF09-86CF-414E-88A5-2B84CC7232A9}"/>
          </ac:spMkLst>
        </pc:spChg>
        <pc:spChg chg="add del">
          <ac:chgData name="PALILONIS, RACHEL" userId="S::rpalilonis@cbsd.org::893ee411-b0bc-4da6-aea4-7221bdf4fdf7" providerId="AD" clId="Web-{CD5AA099-0B59-4D8B-BDEB-343CC5AE3ED6}" dt="2019-06-11T15:25:03.924" v="1650"/>
          <ac:spMkLst>
            <pc:docMk/>
            <pc:sldMk cId="2151274913" sldId="270"/>
            <ac:spMk id="16" creationId="{3FE91770-CDBB-4D24-94E5-AD484F36CE87}"/>
          </ac:spMkLst>
        </pc:spChg>
      </pc:sldChg>
    </pc:docChg>
  </pc:docChgLst>
  <pc:docChgLst>
    <pc:chgData name="BUTLER, JENNIFER" userId="S::jbutler@cbsd.org::11cbeb36-e174-4c33-a901-344ade56ef90" providerId="AD" clId="Web-{758135A5-BB47-43E3-866A-AB1AC2B22E69}"/>
    <pc:docChg chg="modSld">
      <pc:chgData name="BUTLER, JENNIFER" userId="S::jbutler@cbsd.org::11cbeb36-e174-4c33-a901-344ade56ef90" providerId="AD" clId="Web-{758135A5-BB47-43E3-866A-AB1AC2B22E69}" dt="2019-06-11T14:35:49.393" v="3"/>
      <pc:docMkLst>
        <pc:docMk/>
      </pc:docMkLst>
      <pc:sldChg chg="addSp delSp modSp delDesignElem">
        <pc:chgData name="BUTLER, JENNIFER" userId="S::jbutler@cbsd.org::11cbeb36-e174-4c33-a901-344ade56ef90" providerId="AD" clId="Web-{758135A5-BB47-43E3-866A-AB1AC2B22E69}" dt="2019-06-11T14:35:49.377" v="1"/>
        <pc:sldMkLst>
          <pc:docMk/>
          <pc:sldMk cId="3157935623" sldId="256"/>
        </pc:sldMkLst>
        <pc:spChg chg="mod">
          <ac:chgData name="BUTLER, JENNIFER" userId="S::jbutler@cbsd.org::11cbeb36-e174-4c33-a901-344ade56ef90" providerId="AD" clId="Web-{758135A5-BB47-43E3-866A-AB1AC2B22E69}" dt="2019-06-11T14:32:18.508" v="0"/>
          <ac:spMkLst>
            <pc:docMk/>
            <pc:sldMk cId="3157935623" sldId="256"/>
            <ac:spMk id="2" creationId="{3C765572-EDF6-4BBB-98F7-7FFB2E701F99}"/>
          </ac:spMkLst>
        </pc:spChg>
        <pc:spChg chg="mod">
          <ac:chgData name="BUTLER, JENNIFER" userId="S::jbutler@cbsd.org::11cbeb36-e174-4c33-a901-344ade56ef90" providerId="AD" clId="Web-{758135A5-BB47-43E3-866A-AB1AC2B22E69}" dt="2019-06-11T14:32:18.508" v="0"/>
          <ac:spMkLst>
            <pc:docMk/>
            <pc:sldMk cId="3157935623" sldId="256"/>
            <ac:spMk id="3" creationId="{D83F74E5-E6B9-4B2D-AFA2-892EC82C69EE}"/>
          </ac:spMkLst>
        </pc:spChg>
        <pc:spChg chg="del">
          <ac:chgData name="BUTLER, JENNIFER" userId="S::jbutler@cbsd.org::11cbeb36-e174-4c33-a901-344ade56ef90" providerId="AD" clId="Web-{758135A5-BB47-43E3-866A-AB1AC2B22E69}" dt="2019-06-11T14:32:18.508" v="0"/>
          <ac:spMkLst>
            <pc:docMk/>
            <pc:sldMk cId="3157935623" sldId="256"/>
            <ac:spMk id="10" creationId="{B5D795CF-5F70-4821-BB11-0B2B8FCCD45A}"/>
          </ac:spMkLst>
        </pc:spChg>
        <pc:spChg chg="del">
          <ac:chgData name="BUTLER, JENNIFER" userId="S::jbutler@cbsd.org::11cbeb36-e174-4c33-a901-344ade56ef90" providerId="AD" clId="Web-{758135A5-BB47-43E3-866A-AB1AC2B22E69}" dt="2019-06-11T14:32:18.508" v="0"/>
          <ac:spMkLst>
            <pc:docMk/>
            <pc:sldMk cId="3157935623" sldId="256"/>
            <ac:spMk id="12" creationId="{73B1AC31-0B6C-4781-BA06-16BE17F8AFBE}"/>
          </ac:spMkLst>
        </pc:spChg>
        <pc:spChg chg="add">
          <ac:chgData name="BUTLER, JENNIFER" userId="S::jbutler@cbsd.org::11cbeb36-e174-4c33-a901-344ade56ef90" providerId="AD" clId="Web-{758135A5-BB47-43E3-866A-AB1AC2B22E69}" dt="2019-06-11T14:32:18.508" v="0"/>
          <ac:spMkLst>
            <pc:docMk/>
            <pc:sldMk cId="3157935623" sldId="256"/>
            <ac:spMk id="17" creationId="{BF3D65BA-1C65-40FB-92EF-83951BDC1D7C}"/>
          </ac:spMkLst>
        </pc:spChg>
        <pc:spChg chg="add">
          <ac:chgData name="BUTLER, JENNIFER" userId="S::jbutler@cbsd.org::11cbeb36-e174-4c33-a901-344ade56ef90" providerId="AD" clId="Web-{758135A5-BB47-43E3-866A-AB1AC2B22E69}" dt="2019-06-11T14:32:18.508" v="0"/>
          <ac:spMkLst>
            <pc:docMk/>
            <pc:sldMk cId="3157935623" sldId="256"/>
            <ac:spMk id="19" creationId="{ADF52CCA-FCDD-49A0-BFFC-3BD41F1B827A}"/>
          </ac:spMkLst>
        </pc:spChg>
        <pc:picChg chg="mod ord">
          <ac:chgData name="BUTLER, JENNIFER" userId="S::jbutler@cbsd.org::11cbeb36-e174-4c33-a901-344ade56ef90" providerId="AD" clId="Web-{758135A5-BB47-43E3-866A-AB1AC2B22E69}" dt="2019-06-11T14:32:18.508" v="0"/>
          <ac:picMkLst>
            <pc:docMk/>
            <pc:sldMk cId="3157935623" sldId="256"/>
            <ac:picMk id="4" creationId="{54D1EA4C-175F-4390-BCA4-ADD2E3952C76}"/>
          </ac:picMkLst>
        </pc:picChg>
      </pc:sldChg>
      <pc:sldChg chg="delDesignElem">
        <pc:chgData name="BUTLER, JENNIFER" userId="S::jbutler@cbsd.org::11cbeb36-e174-4c33-a901-344ade56ef90" providerId="AD" clId="Web-{758135A5-BB47-43E3-866A-AB1AC2B22E69}" dt="2019-06-11T14:35:49.393" v="2"/>
        <pc:sldMkLst>
          <pc:docMk/>
          <pc:sldMk cId="425849796" sldId="257"/>
        </pc:sldMkLst>
      </pc:sldChg>
      <pc:sldChg chg="delDesignElem">
        <pc:chgData name="BUTLER, JENNIFER" userId="S::jbutler@cbsd.org::11cbeb36-e174-4c33-a901-344ade56ef90" providerId="AD" clId="Web-{758135A5-BB47-43E3-866A-AB1AC2B22E69}" dt="2019-06-11T14:35:49.393" v="3"/>
        <pc:sldMkLst>
          <pc:docMk/>
          <pc:sldMk cId="570738351" sldId="258"/>
        </pc:sldMkLst>
      </pc:sldChg>
    </pc:docChg>
  </pc:docChgLst>
  <pc:docChgLst>
    <pc:chgData name="PALILONIS, RACHEL" userId="S::rpalilonis@cbsd.org::893ee411-b0bc-4da6-aea4-7221bdf4fdf7" providerId="AD" clId="Web-{97C8BED5-FA09-4234-BF21-03C4D1C0F153}"/>
    <pc:docChg chg="addSld modSld">
      <pc:chgData name="PALILONIS, RACHEL" userId="S::rpalilonis@cbsd.org::893ee411-b0bc-4da6-aea4-7221bdf4fdf7" providerId="AD" clId="Web-{97C8BED5-FA09-4234-BF21-03C4D1C0F153}" dt="2019-06-11T16:53:26.162" v="607" actId="14100"/>
      <pc:docMkLst>
        <pc:docMk/>
      </pc:docMkLst>
      <pc:sldChg chg="modSp">
        <pc:chgData name="PALILONIS, RACHEL" userId="S::rpalilonis@cbsd.org::893ee411-b0bc-4da6-aea4-7221bdf4fdf7" providerId="AD" clId="Web-{97C8BED5-FA09-4234-BF21-03C4D1C0F153}" dt="2019-06-11T16:49:42.075" v="533" actId="20577"/>
        <pc:sldMkLst>
          <pc:docMk/>
          <pc:sldMk cId="3157935623" sldId="256"/>
        </pc:sldMkLst>
        <pc:spChg chg="mod">
          <ac:chgData name="PALILONIS, RACHEL" userId="S::rpalilonis@cbsd.org::893ee411-b0bc-4da6-aea4-7221bdf4fdf7" providerId="AD" clId="Web-{97C8BED5-FA09-4234-BF21-03C4D1C0F153}" dt="2019-06-11T16:49:42.075" v="533" actId="20577"/>
          <ac:spMkLst>
            <pc:docMk/>
            <pc:sldMk cId="3157935623" sldId="256"/>
            <ac:spMk id="3" creationId="{D83F74E5-E6B9-4B2D-AFA2-892EC82C69EE}"/>
          </ac:spMkLst>
        </pc:spChg>
      </pc:sldChg>
      <pc:sldChg chg="addSp delSp modSp">
        <pc:chgData name="PALILONIS, RACHEL" userId="S::rpalilonis@cbsd.org::893ee411-b0bc-4da6-aea4-7221bdf4fdf7" providerId="AD" clId="Web-{97C8BED5-FA09-4234-BF21-03C4D1C0F153}" dt="2019-06-11T16:51:14.594" v="537" actId="20577"/>
        <pc:sldMkLst>
          <pc:docMk/>
          <pc:sldMk cId="1574023100" sldId="262"/>
        </pc:sldMkLst>
        <pc:spChg chg="mod">
          <ac:chgData name="PALILONIS, RACHEL" userId="S::rpalilonis@cbsd.org::893ee411-b0bc-4da6-aea4-7221bdf4fdf7" providerId="AD" clId="Web-{97C8BED5-FA09-4234-BF21-03C4D1C0F153}" dt="2019-06-11T16:51:14.594" v="537" actId="20577"/>
          <ac:spMkLst>
            <pc:docMk/>
            <pc:sldMk cId="1574023100" sldId="262"/>
            <ac:spMk id="3" creationId="{58D62529-77E6-4110-A3D2-E465200A7949}"/>
          </ac:spMkLst>
        </pc:spChg>
        <pc:spChg chg="add del mod">
          <ac:chgData name="PALILONIS, RACHEL" userId="S::rpalilonis@cbsd.org::893ee411-b0bc-4da6-aea4-7221bdf4fdf7" providerId="AD" clId="Web-{97C8BED5-FA09-4234-BF21-03C4D1C0F153}" dt="2019-06-11T16:47:49.851" v="491"/>
          <ac:spMkLst>
            <pc:docMk/>
            <pc:sldMk cId="1574023100" sldId="262"/>
            <ac:spMk id="6" creationId="{C6DB5D9A-5DD8-44EA-8970-15ABBE262556}"/>
          </ac:spMkLst>
        </pc:spChg>
        <pc:spChg chg="add del mod">
          <ac:chgData name="PALILONIS, RACHEL" userId="S::rpalilonis@cbsd.org::893ee411-b0bc-4da6-aea4-7221bdf4fdf7" providerId="AD" clId="Web-{97C8BED5-FA09-4234-BF21-03C4D1C0F153}" dt="2019-06-11T16:48:34.619" v="500"/>
          <ac:spMkLst>
            <pc:docMk/>
            <pc:sldMk cId="1574023100" sldId="262"/>
            <ac:spMk id="10" creationId="{CBDC4C77-4742-4208-BF0B-46B71476A10C}"/>
          </ac:spMkLst>
        </pc:spChg>
        <pc:spChg chg="add del mod">
          <ac:chgData name="PALILONIS, RACHEL" userId="S::rpalilonis@cbsd.org::893ee411-b0bc-4da6-aea4-7221bdf4fdf7" providerId="AD" clId="Web-{97C8BED5-FA09-4234-BF21-03C4D1C0F153}" dt="2019-06-11T16:49:18.574" v="518"/>
          <ac:spMkLst>
            <pc:docMk/>
            <pc:sldMk cId="1574023100" sldId="262"/>
            <ac:spMk id="14" creationId="{46F3DCA4-6B65-444A-AE3A-39D86DE48B23}"/>
          </ac:spMkLst>
        </pc:spChg>
        <pc:picChg chg="add mod">
          <ac:chgData name="PALILONIS, RACHEL" userId="S::rpalilonis@cbsd.org::893ee411-b0bc-4da6-aea4-7221bdf4fdf7" providerId="AD" clId="Web-{97C8BED5-FA09-4234-BF21-03C4D1C0F153}" dt="2019-06-11T16:48:46.088" v="505" actId="1076"/>
          <ac:picMkLst>
            <pc:docMk/>
            <pc:sldMk cId="1574023100" sldId="262"/>
            <ac:picMk id="4" creationId="{8201ECD5-9CF9-4ED4-802C-2DA0E64AF12D}"/>
          </ac:picMkLst>
        </pc:picChg>
        <pc:picChg chg="add mod">
          <ac:chgData name="PALILONIS, RACHEL" userId="S::rpalilonis@cbsd.org::893ee411-b0bc-4da6-aea4-7221bdf4fdf7" providerId="AD" clId="Web-{97C8BED5-FA09-4234-BF21-03C4D1C0F153}" dt="2019-06-11T16:48:43.838" v="504" actId="14100"/>
          <ac:picMkLst>
            <pc:docMk/>
            <pc:sldMk cId="1574023100" sldId="262"/>
            <ac:picMk id="8" creationId="{E81F973D-1568-44C2-8C2D-3132DF705B76}"/>
          </ac:picMkLst>
        </pc:picChg>
        <pc:picChg chg="add mod">
          <ac:chgData name="PALILONIS, RACHEL" userId="S::rpalilonis@cbsd.org::893ee411-b0bc-4da6-aea4-7221bdf4fdf7" providerId="AD" clId="Web-{97C8BED5-FA09-4234-BF21-03C4D1C0F153}" dt="2019-06-11T16:49:23.730" v="520" actId="1076"/>
          <ac:picMkLst>
            <pc:docMk/>
            <pc:sldMk cId="1574023100" sldId="262"/>
            <ac:picMk id="12" creationId="{D5BDF90D-85C2-4047-86B1-662F620D6F77}"/>
          </ac:picMkLst>
        </pc:picChg>
      </pc:sldChg>
      <pc:sldChg chg="addSp delSp modSp">
        <pc:chgData name="PALILONIS, RACHEL" userId="S::rpalilonis@cbsd.org::893ee411-b0bc-4da6-aea4-7221bdf4fdf7" providerId="AD" clId="Web-{97C8BED5-FA09-4234-BF21-03C4D1C0F153}" dt="2019-06-11T16:53:26.162" v="607" actId="14100"/>
        <pc:sldMkLst>
          <pc:docMk/>
          <pc:sldMk cId="3862198144" sldId="267"/>
        </pc:sldMkLst>
        <pc:spChg chg="mod">
          <ac:chgData name="PALILONIS, RACHEL" userId="S::rpalilonis@cbsd.org::893ee411-b0bc-4da6-aea4-7221bdf4fdf7" providerId="AD" clId="Web-{97C8BED5-FA09-4234-BF21-03C4D1C0F153}" dt="2019-06-11T16:53:26.162" v="607" actId="14100"/>
          <ac:spMkLst>
            <pc:docMk/>
            <pc:sldMk cId="3862198144" sldId="267"/>
            <ac:spMk id="3" creationId="{7BD57C35-2FD6-4A3F-AE1F-EDE2BCD4CBE5}"/>
          </ac:spMkLst>
        </pc:spChg>
        <pc:spChg chg="add del mod">
          <ac:chgData name="PALILONIS, RACHEL" userId="S::rpalilonis@cbsd.org::893ee411-b0bc-4da6-aea4-7221bdf4fdf7" providerId="AD" clId="Web-{97C8BED5-FA09-4234-BF21-03C4D1C0F153}" dt="2019-06-11T16:32:39.845" v="226"/>
          <ac:spMkLst>
            <pc:docMk/>
            <pc:sldMk cId="3862198144" sldId="267"/>
            <ac:spMk id="4" creationId="{C56DB9D5-FAE2-41C1-91CF-AFBE7657CA74}"/>
          </ac:spMkLst>
        </pc:spChg>
        <pc:spChg chg="add del mod">
          <ac:chgData name="PALILONIS, RACHEL" userId="S::rpalilonis@cbsd.org::893ee411-b0bc-4da6-aea4-7221bdf4fdf7" providerId="AD" clId="Web-{97C8BED5-FA09-4234-BF21-03C4D1C0F153}" dt="2019-06-11T16:38:44.048" v="378"/>
          <ac:spMkLst>
            <pc:docMk/>
            <pc:sldMk cId="3862198144" sldId="267"/>
            <ac:spMk id="5" creationId="{1F0271CC-6CB7-4F6D-9077-1B02E5B31BF5}"/>
          </ac:spMkLst>
        </pc:spChg>
      </pc:sldChg>
      <pc:sldChg chg="addSp delSp modSp">
        <pc:chgData name="PALILONIS, RACHEL" userId="S::rpalilonis@cbsd.org::893ee411-b0bc-4da6-aea4-7221bdf4fdf7" providerId="AD" clId="Web-{97C8BED5-FA09-4234-BF21-03C4D1C0F153}" dt="2019-06-11T16:42:21.853" v="430" actId="1076"/>
        <pc:sldMkLst>
          <pc:docMk/>
          <pc:sldMk cId="1161500717" sldId="269"/>
        </pc:sldMkLst>
        <pc:spChg chg="mod">
          <ac:chgData name="PALILONIS, RACHEL" userId="S::rpalilonis@cbsd.org::893ee411-b0bc-4da6-aea4-7221bdf4fdf7" providerId="AD" clId="Web-{97C8BED5-FA09-4234-BF21-03C4D1C0F153}" dt="2019-06-11T16:42:19.682" v="429" actId="1076"/>
          <ac:spMkLst>
            <pc:docMk/>
            <pc:sldMk cId="1161500717" sldId="269"/>
            <ac:spMk id="3" creationId="{16B3095B-9D50-4252-A064-DFD69884FD4A}"/>
          </ac:spMkLst>
        </pc:spChg>
        <pc:spChg chg="add del mod">
          <ac:chgData name="PALILONIS, RACHEL" userId="S::rpalilonis@cbsd.org::893ee411-b0bc-4da6-aea4-7221bdf4fdf7" providerId="AD" clId="Web-{97C8BED5-FA09-4234-BF21-03C4D1C0F153}" dt="2019-06-11T16:39:36.753" v="394"/>
          <ac:spMkLst>
            <pc:docMk/>
            <pc:sldMk cId="1161500717" sldId="269"/>
            <ac:spMk id="7" creationId="{8B49C82B-0583-460D-812E-8B5995DF34EC}"/>
          </ac:spMkLst>
        </pc:spChg>
        <pc:spChg chg="add mod">
          <ac:chgData name="PALILONIS, RACHEL" userId="S::rpalilonis@cbsd.org::893ee411-b0bc-4da6-aea4-7221bdf4fdf7" providerId="AD" clId="Web-{97C8BED5-FA09-4234-BF21-03C4D1C0F153}" dt="2019-06-11T16:42:05.197" v="425" actId="14100"/>
          <ac:spMkLst>
            <pc:docMk/>
            <pc:sldMk cId="1161500717" sldId="269"/>
            <ac:spMk id="9" creationId="{050E3C5F-3E0B-44BB-9490-339D8570246C}"/>
          </ac:spMkLst>
        </pc:spChg>
        <pc:picChg chg="add mod">
          <ac:chgData name="PALILONIS, RACHEL" userId="S::rpalilonis@cbsd.org::893ee411-b0bc-4da6-aea4-7221bdf4fdf7" providerId="AD" clId="Web-{97C8BED5-FA09-4234-BF21-03C4D1C0F153}" dt="2019-06-11T16:42:21.853" v="430" actId="1076"/>
          <ac:picMkLst>
            <pc:docMk/>
            <pc:sldMk cId="1161500717" sldId="269"/>
            <ac:picMk id="4" creationId="{6B459857-D768-4529-B264-88290279BB82}"/>
          </ac:picMkLst>
        </pc:picChg>
        <pc:picChg chg="mod">
          <ac:chgData name="PALILONIS, RACHEL" userId="S::rpalilonis@cbsd.org::893ee411-b0bc-4da6-aea4-7221bdf4fdf7" providerId="AD" clId="Web-{97C8BED5-FA09-4234-BF21-03C4D1C0F153}" dt="2019-06-11T16:41:50.071" v="418" actId="1076"/>
          <ac:picMkLst>
            <pc:docMk/>
            <pc:sldMk cId="1161500717" sldId="269"/>
            <ac:picMk id="5" creationId="{B5DD47AC-AC77-4918-9541-29A891217793}"/>
          </ac:picMkLst>
        </pc:picChg>
      </pc:sldChg>
      <pc:sldChg chg="addSp delSp modSp">
        <pc:chgData name="PALILONIS, RACHEL" userId="S::rpalilonis@cbsd.org::893ee411-b0bc-4da6-aea4-7221bdf4fdf7" providerId="AD" clId="Web-{97C8BED5-FA09-4234-BF21-03C4D1C0F153}" dt="2019-06-11T16:45:40.080" v="465" actId="1076"/>
        <pc:sldMkLst>
          <pc:docMk/>
          <pc:sldMk cId="2151274913" sldId="270"/>
        </pc:sldMkLst>
        <pc:spChg chg="add del mod">
          <ac:chgData name="PALILONIS, RACHEL" userId="S::rpalilonis@cbsd.org::893ee411-b0bc-4da6-aea4-7221bdf4fdf7" providerId="AD" clId="Web-{97C8BED5-FA09-4234-BF21-03C4D1C0F153}" dt="2019-06-11T16:43:49.623" v="441"/>
          <ac:spMkLst>
            <pc:docMk/>
            <pc:sldMk cId="2151274913" sldId="270"/>
            <ac:spMk id="6" creationId="{3C5CD815-906B-40AB-9E98-008AF20E9A7D}"/>
          </ac:spMkLst>
        </pc:spChg>
        <pc:spChg chg="add del mod">
          <ac:chgData name="PALILONIS, RACHEL" userId="S::rpalilonis@cbsd.org::893ee411-b0bc-4da6-aea4-7221bdf4fdf7" providerId="AD" clId="Web-{97C8BED5-FA09-4234-BF21-03C4D1C0F153}" dt="2019-06-11T16:44:47.219" v="449"/>
          <ac:spMkLst>
            <pc:docMk/>
            <pc:sldMk cId="2151274913" sldId="270"/>
            <ac:spMk id="10" creationId="{F8C1C893-9798-4973-85D8-E0A599DCD39D}"/>
          </ac:spMkLst>
        </pc:spChg>
        <pc:spChg chg="add del mod">
          <ac:chgData name="PALILONIS, RACHEL" userId="S::rpalilonis@cbsd.org::893ee411-b0bc-4da6-aea4-7221bdf4fdf7" providerId="AD" clId="Web-{97C8BED5-FA09-4234-BF21-03C4D1C0F153}" dt="2019-06-11T16:45:30.174" v="463"/>
          <ac:spMkLst>
            <pc:docMk/>
            <pc:sldMk cId="2151274913" sldId="270"/>
            <ac:spMk id="14" creationId="{1A54A3CE-6309-474C-A54E-E7006A0ADDE4}"/>
          </ac:spMkLst>
        </pc:spChg>
        <pc:picChg chg="add mod">
          <ac:chgData name="PALILONIS, RACHEL" userId="S::rpalilonis@cbsd.org::893ee411-b0bc-4da6-aea4-7221bdf4fdf7" providerId="AD" clId="Web-{97C8BED5-FA09-4234-BF21-03C4D1C0F153}" dt="2019-06-11T16:43:55.998" v="444" actId="1076"/>
          <ac:picMkLst>
            <pc:docMk/>
            <pc:sldMk cId="2151274913" sldId="270"/>
            <ac:picMk id="4" creationId="{74BB741F-E1D2-4063-897C-5A86578FEDBF}"/>
          </ac:picMkLst>
        </pc:picChg>
        <pc:picChg chg="add mod">
          <ac:chgData name="PALILONIS, RACHEL" userId="S::rpalilonis@cbsd.org::893ee411-b0bc-4da6-aea4-7221bdf4fdf7" providerId="AD" clId="Web-{97C8BED5-FA09-4234-BF21-03C4D1C0F153}" dt="2019-06-11T16:44:53.078" v="451" actId="1076"/>
          <ac:picMkLst>
            <pc:docMk/>
            <pc:sldMk cId="2151274913" sldId="270"/>
            <ac:picMk id="8" creationId="{2721065C-A237-4206-95E4-7555A3E95CB2}"/>
          </ac:picMkLst>
        </pc:picChg>
        <pc:picChg chg="add mod">
          <ac:chgData name="PALILONIS, RACHEL" userId="S::rpalilonis@cbsd.org::893ee411-b0bc-4da6-aea4-7221bdf4fdf7" providerId="AD" clId="Web-{97C8BED5-FA09-4234-BF21-03C4D1C0F153}" dt="2019-06-11T16:45:40.080" v="465" actId="1076"/>
          <ac:picMkLst>
            <pc:docMk/>
            <pc:sldMk cId="2151274913" sldId="270"/>
            <ac:picMk id="12" creationId="{8C6CC0F0-7A84-4114-9B93-D845A73CBBA1}"/>
          </ac:picMkLst>
        </pc:picChg>
      </pc:sldChg>
      <pc:sldChg chg="addSp delSp modSp new">
        <pc:chgData name="PALILONIS, RACHEL" userId="S::rpalilonis@cbsd.org::893ee411-b0bc-4da6-aea4-7221bdf4fdf7" providerId="AD" clId="Web-{97C8BED5-FA09-4234-BF21-03C4D1C0F153}" dt="2019-06-11T16:47:06.037" v="478" actId="1076"/>
        <pc:sldMkLst>
          <pc:docMk/>
          <pc:sldMk cId="1559967752" sldId="271"/>
        </pc:sldMkLst>
        <pc:spChg chg="mod">
          <ac:chgData name="PALILONIS, RACHEL" userId="S::rpalilonis@cbsd.org::893ee411-b0bc-4da6-aea4-7221bdf4fdf7" providerId="AD" clId="Web-{97C8BED5-FA09-4234-BF21-03C4D1C0F153}" dt="2019-06-11T16:30:40.794" v="207" actId="1076"/>
          <ac:spMkLst>
            <pc:docMk/>
            <pc:sldMk cId="1559967752" sldId="271"/>
            <ac:spMk id="2" creationId="{EC3D26FB-06AF-43BD-9F81-50B853B8A91F}"/>
          </ac:spMkLst>
        </pc:spChg>
        <pc:spChg chg="mod">
          <ac:chgData name="PALILONIS, RACHEL" userId="S::rpalilonis@cbsd.org::893ee411-b0bc-4da6-aea4-7221bdf4fdf7" providerId="AD" clId="Web-{97C8BED5-FA09-4234-BF21-03C4D1C0F153}" dt="2019-06-11T16:47:06.037" v="478" actId="1076"/>
          <ac:spMkLst>
            <pc:docMk/>
            <pc:sldMk cId="1559967752" sldId="271"/>
            <ac:spMk id="3" creationId="{992E35DF-C291-4E01-B661-8BE7A00ADFEE}"/>
          </ac:spMkLst>
        </pc:spChg>
        <pc:spChg chg="add del mod">
          <ac:chgData name="PALILONIS, RACHEL" userId="S::rpalilonis@cbsd.org::893ee411-b0bc-4da6-aea4-7221bdf4fdf7" providerId="AD" clId="Web-{97C8BED5-FA09-4234-BF21-03C4D1C0F153}" dt="2019-06-11T16:19:23.172" v="89"/>
          <ac:spMkLst>
            <pc:docMk/>
            <pc:sldMk cId="1559967752" sldId="271"/>
            <ac:spMk id="6" creationId="{CA650F7D-88E1-4D03-86EC-BB152DF65545}"/>
          </ac:spMkLst>
        </pc:spChg>
        <pc:picChg chg="add mod">
          <ac:chgData name="PALILONIS, RACHEL" userId="S::rpalilonis@cbsd.org::893ee411-b0bc-4da6-aea4-7221bdf4fdf7" providerId="AD" clId="Web-{97C8BED5-FA09-4234-BF21-03C4D1C0F153}" dt="2019-06-11T16:20:15.487" v="105" actId="1076"/>
          <ac:picMkLst>
            <pc:docMk/>
            <pc:sldMk cId="1559967752" sldId="271"/>
            <ac:picMk id="4" creationId="{3868B1B0-C4A3-49A2-A17A-087DE48456CB}"/>
          </ac:picMkLst>
        </pc:picChg>
      </pc:sldChg>
    </pc:docChg>
  </pc:docChgLst>
  <pc:docChgLst>
    <pc:chgData name="PALILONIS, RACHEL" userId="893ee411-b0bc-4da6-aea4-7221bdf4fdf7" providerId="ADAL" clId="{971C10F2-A8C9-41ED-A17D-2F048DA008B9}"/>
    <pc:docChg chg="custSel addSld delSld modSld sldOrd">
      <pc:chgData name="PALILONIS, RACHEL" userId="893ee411-b0bc-4da6-aea4-7221bdf4fdf7" providerId="ADAL" clId="{971C10F2-A8C9-41ED-A17D-2F048DA008B9}" dt="2019-06-06T17:48:38.809" v="1962" actId="115"/>
      <pc:docMkLst>
        <pc:docMk/>
      </pc:docMkLst>
      <pc:sldChg chg="modSp add">
        <pc:chgData name="PALILONIS, RACHEL" userId="893ee411-b0bc-4da6-aea4-7221bdf4fdf7" providerId="ADAL" clId="{971C10F2-A8C9-41ED-A17D-2F048DA008B9}" dt="2019-05-30T15:06:26.506" v="82" actId="27636"/>
        <pc:sldMkLst>
          <pc:docMk/>
          <pc:sldMk cId="1599606076" sldId="260"/>
        </pc:sldMkLst>
        <pc:spChg chg="mod">
          <ac:chgData name="PALILONIS, RACHEL" userId="893ee411-b0bc-4da6-aea4-7221bdf4fdf7" providerId="ADAL" clId="{971C10F2-A8C9-41ED-A17D-2F048DA008B9}" dt="2019-05-30T14:59:27.406" v="22" actId="20577"/>
          <ac:spMkLst>
            <pc:docMk/>
            <pc:sldMk cId="1599606076" sldId="260"/>
            <ac:spMk id="2" creationId="{841D9379-7A3C-4788-9EC4-F3475882F2FA}"/>
          </ac:spMkLst>
        </pc:spChg>
        <pc:spChg chg="mod">
          <ac:chgData name="PALILONIS, RACHEL" userId="893ee411-b0bc-4da6-aea4-7221bdf4fdf7" providerId="ADAL" clId="{971C10F2-A8C9-41ED-A17D-2F048DA008B9}" dt="2019-05-30T15:06:26.506" v="82" actId="27636"/>
          <ac:spMkLst>
            <pc:docMk/>
            <pc:sldMk cId="1599606076" sldId="260"/>
            <ac:spMk id="3" creationId="{B2B02E70-595F-4B41-BBD9-3BF150F5364D}"/>
          </ac:spMkLst>
        </pc:spChg>
      </pc:sldChg>
      <pc:sldChg chg="modSp add">
        <pc:chgData name="PALILONIS, RACHEL" userId="893ee411-b0bc-4da6-aea4-7221bdf4fdf7" providerId="ADAL" clId="{971C10F2-A8C9-41ED-A17D-2F048DA008B9}" dt="2019-05-30T17:16:30.889" v="83" actId="20577"/>
        <pc:sldMkLst>
          <pc:docMk/>
          <pc:sldMk cId="701190780" sldId="261"/>
        </pc:sldMkLst>
        <pc:spChg chg="mod">
          <ac:chgData name="PALILONIS, RACHEL" userId="893ee411-b0bc-4da6-aea4-7221bdf4fdf7" providerId="ADAL" clId="{971C10F2-A8C9-41ED-A17D-2F048DA008B9}" dt="2019-05-30T15:00:34.599" v="57" actId="20577"/>
          <ac:spMkLst>
            <pc:docMk/>
            <pc:sldMk cId="701190780" sldId="261"/>
            <ac:spMk id="2" creationId="{22A57895-4AC2-41C3-A9FA-73AECF27EB2B}"/>
          </ac:spMkLst>
        </pc:spChg>
        <pc:spChg chg="mod">
          <ac:chgData name="PALILONIS, RACHEL" userId="893ee411-b0bc-4da6-aea4-7221bdf4fdf7" providerId="ADAL" clId="{971C10F2-A8C9-41ED-A17D-2F048DA008B9}" dt="2019-05-30T17:16:30.889" v="83" actId="20577"/>
          <ac:spMkLst>
            <pc:docMk/>
            <pc:sldMk cId="701190780" sldId="261"/>
            <ac:spMk id="3" creationId="{B672071B-E0E0-470D-B34D-7E2960C2452A}"/>
          </ac:spMkLst>
        </pc:spChg>
      </pc:sldChg>
      <pc:sldChg chg="modSp add">
        <pc:chgData name="PALILONIS, RACHEL" userId="893ee411-b0bc-4da6-aea4-7221bdf4fdf7" providerId="ADAL" clId="{971C10F2-A8C9-41ED-A17D-2F048DA008B9}" dt="2019-06-06T17:46:26.112" v="1497" actId="113"/>
        <pc:sldMkLst>
          <pc:docMk/>
          <pc:sldMk cId="1574023100" sldId="262"/>
        </pc:sldMkLst>
        <pc:spChg chg="mod">
          <ac:chgData name="PALILONIS, RACHEL" userId="893ee411-b0bc-4da6-aea4-7221bdf4fdf7" providerId="ADAL" clId="{971C10F2-A8C9-41ED-A17D-2F048DA008B9}" dt="2019-06-06T17:39:08.706" v="143" actId="20577"/>
          <ac:spMkLst>
            <pc:docMk/>
            <pc:sldMk cId="1574023100" sldId="262"/>
            <ac:spMk id="2" creationId="{12773037-3512-4B3D-A15B-DD824EC64254}"/>
          </ac:spMkLst>
        </pc:spChg>
        <pc:spChg chg="mod">
          <ac:chgData name="PALILONIS, RACHEL" userId="893ee411-b0bc-4da6-aea4-7221bdf4fdf7" providerId="ADAL" clId="{971C10F2-A8C9-41ED-A17D-2F048DA008B9}" dt="2019-06-06T17:46:26.112" v="1497" actId="113"/>
          <ac:spMkLst>
            <pc:docMk/>
            <pc:sldMk cId="1574023100" sldId="262"/>
            <ac:spMk id="3" creationId="{58D62529-77E6-4110-A3D2-E465200A7949}"/>
          </ac:spMkLst>
        </pc:spChg>
      </pc:sldChg>
      <pc:sldChg chg="modSp add">
        <pc:chgData name="PALILONIS, RACHEL" userId="893ee411-b0bc-4da6-aea4-7221bdf4fdf7" providerId="ADAL" clId="{971C10F2-A8C9-41ED-A17D-2F048DA008B9}" dt="2019-06-06T17:46:15.280" v="1494" actId="115"/>
        <pc:sldMkLst>
          <pc:docMk/>
          <pc:sldMk cId="424027562" sldId="263"/>
        </pc:sldMkLst>
        <pc:spChg chg="mod">
          <ac:chgData name="PALILONIS, RACHEL" userId="893ee411-b0bc-4da6-aea4-7221bdf4fdf7" providerId="ADAL" clId="{971C10F2-A8C9-41ED-A17D-2F048DA008B9}" dt="2019-06-06T17:42:56.717" v="763"/>
          <ac:spMkLst>
            <pc:docMk/>
            <pc:sldMk cId="424027562" sldId="263"/>
            <ac:spMk id="2" creationId="{86F5CCA4-1C89-494E-84D5-978DDFC9855E}"/>
          </ac:spMkLst>
        </pc:spChg>
        <pc:spChg chg="mod">
          <ac:chgData name="PALILONIS, RACHEL" userId="893ee411-b0bc-4da6-aea4-7221bdf4fdf7" providerId="ADAL" clId="{971C10F2-A8C9-41ED-A17D-2F048DA008B9}" dt="2019-06-06T17:46:15.280" v="1494" actId="115"/>
          <ac:spMkLst>
            <pc:docMk/>
            <pc:sldMk cId="424027562" sldId="263"/>
            <ac:spMk id="3" creationId="{889DCBA4-4B7A-4AC6-BA80-B463CF5C5717}"/>
          </ac:spMkLst>
        </pc:spChg>
      </pc:sldChg>
      <pc:sldChg chg="modSp add">
        <pc:chgData name="PALILONIS, RACHEL" userId="893ee411-b0bc-4da6-aea4-7221bdf4fdf7" providerId="ADAL" clId="{971C10F2-A8C9-41ED-A17D-2F048DA008B9}" dt="2019-06-06T17:48:38.809" v="1962" actId="115"/>
        <pc:sldMkLst>
          <pc:docMk/>
          <pc:sldMk cId="186857165" sldId="264"/>
        </pc:sldMkLst>
        <pc:spChg chg="mod">
          <ac:chgData name="PALILONIS, RACHEL" userId="893ee411-b0bc-4da6-aea4-7221bdf4fdf7" providerId="ADAL" clId="{971C10F2-A8C9-41ED-A17D-2F048DA008B9}" dt="2019-06-06T17:46:01.337" v="1486"/>
          <ac:spMkLst>
            <pc:docMk/>
            <pc:sldMk cId="186857165" sldId="264"/>
            <ac:spMk id="2" creationId="{5A9954D5-A22C-4547-B5C4-CE23FB624EC1}"/>
          </ac:spMkLst>
        </pc:spChg>
        <pc:spChg chg="mod">
          <ac:chgData name="PALILONIS, RACHEL" userId="893ee411-b0bc-4da6-aea4-7221bdf4fdf7" providerId="ADAL" clId="{971C10F2-A8C9-41ED-A17D-2F048DA008B9}" dt="2019-06-06T17:48:38.809" v="1962" actId="115"/>
          <ac:spMkLst>
            <pc:docMk/>
            <pc:sldMk cId="186857165" sldId="264"/>
            <ac:spMk id="3" creationId="{A1653946-23E3-4052-8759-4181F935CE1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B5565-6700-495A-8C01-45400603D7AA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E20784-6E60-49F3-BD76-789F56220718}">
      <dgm:prSet/>
      <dgm:spPr/>
      <dgm:t>
        <a:bodyPr/>
        <a:lstStyle/>
        <a:p>
          <a:r>
            <a:rPr lang="en-US"/>
            <a:t>Importance of Summer Reading</a:t>
          </a:r>
        </a:p>
      </dgm:t>
    </dgm:pt>
    <dgm:pt modelId="{B830CBAC-0A0E-47E5-99D0-711AD200141C}" type="parTrans" cxnId="{9B3C6184-947E-4726-B5D5-F9A42CADC2B3}">
      <dgm:prSet/>
      <dgm:spPr/>
      <dgm:t>
        <a:bodyPr/>
        <a:lstStyle/>
        <a:p>
          <a:endParaRPr lang="en-US"/>
        </a:p>
      </dgm:t>
    </dgm:pt>
    <dgm:pt modelId="{479612C5-C5C4-4503-A3B5-00362BEBA89E}" type="sibTrans" cxnId="{9B3C6184-947E-4726-B5D5-F9A42CADC2B3}">
      <dgm:prSet/>
      <dgm:spPr/>
      <dgm:t>
        <a:bodyPr/>
        <a:lstStyle/>
        <a:p>
          <a:endParaRPr lang="en-US"/>
        </a:p>
      </dgm:t>
    </dgm:pt>
    <dgm:pt modelId="{BF8F6EDA-6A5C-47B9-8213-5295A541BCDA}">
      <dgm:prSet/>
      <dgm:spPr/>
      <dgm:t>
        <a:bodyPr/>
        <a:lstStyle/>
        <a:p>
          <a:r>
            <a:rPr lang="en-US"/>
            <a:t>Strategies for Primary</a:t>
          </a:r>
        </a:p>
      </dgm:t>
    </dgm:pt>
    <dgm:pt modelId="{99B2A073-D2A9-429A-83AB-27CE5B04056D}" type="parTrans" cxnId="{D4B459BE-B303-41B8-AF2E-20B46CB5897C}">
      <dgm:prSet/>
      <dgm:spPr/>
      <dgm:t>
        <a:bodyPr/>
        <a:lstStyle/>
        <a:p>
          <a:endParaRPr lang="en-US"/>
        </a:p>
      </dgm:t>
    </dgm:pt>
    <dgm:pt modelId="{AB01DEE2-A946-44E0-8F9B-70AA8DAE9EBF}" type="sibTrans" cxnId="{D4B459BE-B303-41B8-AF2E-20B46CB5897C}">
      <dgm:prSet/>
      <dgm:spPr/>
      <dgm:t>
        <a:bodyPr/>
        <a:lstStyle/>
        <a:p>
          <a:endParaRPr lang="en-US"/>
        </a:p>
      </dgm:t>
    </dgm:pt>
    <dgm:pt modelId="{E3207752-0CA9-4F9A-A273-2D015A79734E}">
      <dgm:prSet/>
      <dgm:spPr/>
      <dgm:t>
        <a:bodyPr/>
        <a:lstStyle/>
        <a:p>
          <a:r>
            <a:rPr lang="en-US"/>
            <a:t>Strategies for Intermediate</a:t>
          </a:r>
        </a:p>
      </dgm:t>
    </dgm:pt>
    <dgm:pt modelId="{9792C4FA-ECEE-4922-84AD-D8DBDB99163E}" type="parTrans" cxnId="{88A204A0-C12A-4C1F-9433-E40BD1035325}">
      <dgm:prSet/>
      <dgm:spPr/>
      <dgm:t>
        <a:bodyPr/>
        <a:lstStyle/>
        <a:p>
          <a:endParaRPr lang="en-US"/>
        </a:p>
      </dgm:t>
    </dgm:pt>
    <dgm:pt modelId="{5F93E7F0-B3E7-4984-BAC2-1B1A3F9FC89D}" type="sibTrans" cxnId="{88A204A0-C12A-4C1F-9433-E40BD1035325}">
      <dgm:prSet/>
      <dgm:spPr/>
      <dgm:t>
        <a:bodyPr/>
        <a:lstStyle/>
        <a:p>
          <a:endParaRPr lang="en-US"/>
        </a:p>
      </dgm:t>
    </dgm:pt>
    <dgm:pt modelId="{C4A4AB63-6023-4FFF-A543-73598BE8AB4E}">
      <dgm:prSet/>
      <dgm:spPr/>
      <dgm:t>
        <a:bodyPr/>
        <a:lstStyle/>
        <a:p>
          <a:r>
            <a:rPr lang="en-US"/>
            <a:t>Parent Resources</a:t>
          </a:r>
        </a:p>
      </dgm:t>
    </dgm:pt>
    <dgm:pt modelId="{9BE63AC0-0D12-4F33-994B-46946D64FBA0}" type="parTrans" cxnId="{E1664EFD-08BB-4F4A-A016-49E53A8C3D2F}">
      <dgm:prSet/>
      <dgm:spPr/>
      <dgm:t>
        <a:bodyPr/>
        <a:lstStyle/>
        <a:p>
          <a:endParaRPr lang="en-US"/>
        </a:p>
      </dgm:t>
    </dgm:pt>
    <dgm:pt modelId="{3BB24EEC-1465-4718-9AB0-B2CCD4EC72EC}" type="sibTrans" cxnId="{E1664EFD-08BB-4F4A-A016-49E53A8C3D2F}">
      <dgm:prSet/>
      <dgm:spPr/>
      <dgm:t>
        <a:bodyPr/>
        <a:lstStyle/>
        <a:p>
          <a:endParaRPr lang="en-US"/>
        </a:p>
      </dgm:t>
    </dgm:pt>
    <dgm:pt modelId="{487E0774-2131-4CF2-A9C4-403AA087EC48}">
      <dgm:prSet/>
      <dgm:spPr/>
      <dgm:t>
        <a:bodyPr/>
        <a:lstStyle/>
        <a:p>
          <a:r>
            <a:rPr lang="en-US"/>
            <a:t>Contact Information</a:t>
          </a:r>
        </a:p>
      </dgm:t>
    </dgm:pt>
    <dgm:pt modelId="{95FB2183-40F6-41FA-9853-234E8762081F}" type="parTrans" cxnId="{C363FF34-6E41-4B4B-B07C-FE5E56319257}">
      <dgm:prSet/>
      <dgm:spPr/>
      <dgm:t>
        <a:bodyPr/>
        <a:lstStyle/>
        <a:p>
          <a:endParaRPr lang="en-US"/>
        </a:p>
      </dgm:t>
    </dgm:pt>
    <dgm:pt modelId="{04806FE9-E2CA-4869-9DCC-73D42A37167B}" type="sibTrans" cxnId="{C363FF34-6E41-4B4B-B07C-FE5E56319257}">
      <dgm:prSet/>
      <dgm:spPr/>
      <dgm:t>
        <a:bodyPr/>
        <a:lstStyle/>
        <a:p>
          <a:endParaRPr lang="en-US"/>
        </a:p>
      </dgm:t>
    </dgm:pt>
    <dgm:pt modelId="{82C3E9F2-23A3-43B4-B315-085709392B91}" type="pres">
      <dgm:prSet presAssocID="{925B5565-6700-495A-8C01-45400603D7AA}" presName="linear" presStyleCnt="0">
        <dgm:presLayoutVars>
          <dgm:dir/>
          <dgm:animLvl val="lvl"/>
          <dgm:resizeHandles val="exact"/>
        </dgm:presLayoutVars>
      </dgm:prSet>
      <dgm:spPr/>
    </dgm:pt>
    <dgm:pt modelId="{C3578E79-4E14-427D-9101-A2FFCAB3704F}" type="pres">
      <dgm:prSet presAssocID="{24E20784-6E60-49F3-BD76-789F56220718}" presName="parentLin" presStyleCnt="0"/>
      <dgm:spPr/>
    </dgm:pt>
    <dgm:pt modelId="{0A200261-DF54-4A55-BD19-0FE8CB8809B4}" type="pres">
      <dgm:prSet presAssocID="{24E20784-6E60-49F3-BD76-789F56220718}" presName="parentLeftMargin" presStyleLbl="node1" presStyleIdx="0" presStyleCnt="5"/>
      <dgm:spPr/>
    </dgm:pt>
    <dgm:pt modelId="{338B7E25-0038-41D8-BEB8-F97CDC29B2D4}" type="pres">
      <dgm:prSet presAssocID="{24E20784-6E60-49F3-BD76-789F5622071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CB7ED5-C656-4E54-B36A-010733147F0C}" type="pres">
      <dgm:prSet presAssocID="{24E20784-6E60-49F3-BD76-789F56220718}" presName="negativeSpace" presStyleCnt="0"/>
      <dgm:spPr/>
    </dgm:pt>
    <dgm:pt modelId="{D64B1232-ECBD-46D5-A113-5EB884141752}" type="pres">
      <dgm:prSet presAssocID="{24E20784-6E60-49F3-BD76-789F56220718}" presName="childText" presStyleLbl="conFgAcc1" presStyleIdx="0" presStyleCnt="5">
        <dgm:presLayoutVars>
          <dgm:bulletEnabled val="1"/>
        </dgm:presLayoutVars>
      </dgm:prSet>
      <dgm:spPr/>
    </dgm:pt>
    <dgm:pt modelId="{47F22D0E-9A50-47FA-BC74-AB39F68E50FD}" type="pres">
      <dgm:prSet presAssocID="{479612C5-C5C4-4503-A3B5-00362BEBA89E}" presName="spaceBetweenRectangles" presStyleCnt="0"/>
      <dgm:spPr/>
    </dgm:pt>
    <dgm:pt modelId="{4C623B95-7136-4A42-B780-A2D51818C744}" type="pres">
      <dgm:prSet presAssocID="{BF8F6EDA-6A5C-47B9-8213-5295A541BCDA}" presName="parentLin" presStyleCnt="0"/>
      <dgm:spPr/>
    </dgm:pt>
    <dgm:pt modelId="{EB4AA8D5-CD80-4569-ACFD-B44FAE647DFC}" type="pres">
      <dgm:prSet presAssocID="{BF8F6EDA-6A5C-47B9-8213-5295A541BCDA}" presName="parentLeftMargin" presStyleLbl="node1" presStyleIdx="0" presStyleCnt="5"/>
      <dgm:spPr/>
    </dgm:pt>
    <dgm:pt modelId="{7151D195-BD47-4B87-A67D-B36042D8B121}" type="pres">
      <dgm:prSet presAssocID="{BF8F6EDA-6A5C-47B9-8213-5295A541BC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3E11E05-92B5-4F65-ABCE-F9EABDA39B3A}" type="pres">
      <dgm:prSet presAssocID="{BF8F6EDA-6A5C-47B9-8213-5295A541BCDA}" presName="negativeSpace" presStyleCnt="0"/>
      <dgm:spPr/>
    </dgm:pt>
    <dgm:pt modelId="{A88116C8-1110-4867-842F-27F7F47C6CD1}" type="pres">
      <dgm:prSet presAssocID="{BF8F6EDA-6A5C-47B9-8213-5295A541BCDA}" presName="childText" presStyleLbl="conFgAcc1" presStyleIdx="1" presStyleCnt="5">
        <dgm:presLayoutVars>
          <dgm:bulletEnabled val="1"/>
        </dgm:presLayoutVars>
      </dgm:prSet>
      <dgm:spPr/>
    </dgm:pt>
    <dgm:pt modelId="{9FD00903-E159-4234-A8E8-74F52E1FB581}" type="pres">
      <dgm:prSet presAssocID="{AB01DEE2-A946-44E0-8F9B-70AA8DAE9EBF}" presName="spaceBetweenRectangles" presStyleCnt="0"/>
      <dgm:spPr/>
    </dgm:pt>
    <dgm:pt modelId="{E6FE258D-BBA5-4165-84D3-904B41EAE8A6}" type="pres">
      <dgm:prSet presAssocID="{E3207752-0CA9-4F9A-A273-2D015A79734E}" presName="parentLin" presStyleCnt="0"/>
      <dgm:spPr/>
    </dgm:pt>
    <dgm:pt modelId="{23DF37AA-F4F0-4BC5-86A9-D5DBC548300B}" type="pres">
      <dgm:prSet presAssocID="{E3207752-0CA9-4F9A-A273-2D015A79734E}" presName="parentLeftMargin" presStyleLbl="node1" presStyleIdx="1" presStyleCnt="5"/>
      <dgm:spPr/>
    </dgm:pt>
    <dgm:pt modelId="{813FF412-2154-42CD-AE6B-207BC7B5426A}" type="pres">
      <dgm:prSet presAssocID="{E3207752-0CA9-4F9A-A273-2D015A79734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FD02886-9CD0-467E-873D-B3FC13598141}" type="pres">
      <dgm:prSet presAssocID="{E3207752-0CA9-4F9A-A273-2D015A79734E}" presName="negativeSpace" presStyleCnt="0"/>
      <dgm:spPr/>
    </dgm:pt>
    <dgm:pt modelId="{59F75EC4-5FED-48F8-BAC5-18F56165E32C}" type="pres">
      <dgm:prSet presAssocID="{E3207752-0CA9-4F9A-A273-2D015A79734E}" presName="childText" presStyleLbl="conFgAcc1" presStyleIdx="2" presStyleCnt="5">
        <dgm:presLayoutVars>
          <dgm:bulletEnabled val="1"/>
        </dgm:presLayoutVars>
      </dgm:prSet>
      <dgm:spPr/>
    </dgm:pt>
    <dgm:pt modelId="{4169C1C9-57D7-4A1B-94CF-B80E15F156AE}" type="pres">
      <dgm:prSet presAssocID="{5F93E7F0-B3E7-4984-BAC2-1B1A3F9FC89D}" presName="spaceBetweenRectangles" presStyleCnt="0"/>
      <dgm:spPr/>
    </dgm:pt>
    <dgm:pt modelId="{6B643984-7618-4A3E-ABAF-9C23DD6C38B8}" type="pres">
      <dgm:prSet presAssocID="{C4A4AB63-6023-4FFF-A543-73598BE8AB4E}" presName="parentLin" presStyleCnt="0"/>
      <dgm:spPr/>
    </dgm:pt>
    <dgm:pt modelId="{32741695-0230-40D9-8CD3-BA2FC6EC6CF8}" type="pres">
      <dgm:prSet presAssocID="{C4A4AB63-6023-4FFF-A543-73598BE8AB4E}" presName="parentLeftMargin" presStyleLbl="node1" presStyleIdx="2" presStyleCnt="5"/>
      <dgm:spPr/>
    </dgm:pt>
    <dgm:pt modelId="{D1BE5CDB-7A02-4530-8BB7-203F8C81DA7C}" type="pres">
      <dgm:prSet presAssocID="{C4A4AB63-6023-4FFF-A543-73598BE8AB4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F573EAC-8001-409C-9327-D4129B0C6EB4}" type="pres">
      <dgm:prSet presAssocID="{C4A4AB63-6023-4FFF-A543-73598BE8AB4E}" presName="negativeSpace" presStyleCnt="0"/>
      <dgm:spPr/>
    </dgm:pt>
    <dgm:pt modelId="{3A590577-E3CD-4BC0-B31A-6C283134EAAB}" type="pres">
      <dgm:prSet presAssocID="{C4A4AB63-6023-4FFF-A543-73598BE8AB4E}" presName="childText" presStyleLbl="conFgAcc1" presStyleIdx="3" presStyleCnt="5">
        <dgm:presLayoutVars>
          <dgm:bulletEnabled val="1"/>
        </dgm:presLayoutVars>
      </dgm:prSet>
      <dgm:spPr/>
    </dgm:pt>
    <dgm:pt modelId="{741D77EB-CE15-467F-AEBD-6DEBEF6C5183}" type="pres">
      <dgm:prSet presAssocID="{3BB24EEC-1465-4718-9AB0-B2CCD4EC72EC}" presName="spaceBetweenRectangles" presStyleCnt="0"/>
      <dgm:spPr/>
    </dgm:pt>
    <dgm:pt modelId="{8DADFBA8-0B37-4A06-AEF9-6B0C5BC109D0}" type="pres">
      <dgm:prSet presAssocID="{487E0774-2131-4CF2-A9C4-403AA087EC48}" presName="parentLin" presStyleCnt="0"/>
      <dgm:spPr/>
    </dgm:pt>
    <dgm:pt modelId="{4794AC65-C2BF-41A4-B1ED-9A6031C36B30}" type="pres">
      <dgm:prSet presAssocID="{487E0774-2131-4CF2-A9C4-403AA087EC48}" presName="parentLeftMargin" presStyleLbl="node1" presStyleIdx="3" presStyleCnt="5"/>
      <dgm:spPr/>
    </dgm:pt>
    <dgm:pt modelId="{1BE5A9AE-4001-4D88-BC21-C59AC3286CC7}" type="pres">
      <dgm:prSet presAssocID="{487E0774-2131-4CF2-A9C4-403AA087EC4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7D650EB-8233-4B41-87BA-9543091CCE7D}" type="pres">
      <dgm:prSet presAssocID="{487E0774-2131-4CF2-A9C4-403AA087EC48}" presName="negativeSpace" presStyleCnt="0"/>
      <dgm:spPr/>
    </dgm:pt>
    <dgm:pt modelId="{B7591825-C82B-4BCC-B973-1B77F44DDD8E}" type="pres">
      <dgm:prSet presAssocID="{487E0774-2131-4CF2-A9C4-403AA087EC4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ED3120E-4062-412D-BCC6-B5EFE22C339A}" type="presOf" srcId="{24E20784-6E60-49F3-BD76-789F56220718}" destId="{0A200261-DF54-4A55-BD19-0FE8CB8809B4}" srcOrd="0" destOrd="0" presId="urn:microsoft.com/office/officeart/2005/8/layout/list1"/>
    <dgm:cxn modelId="{228CDE0F-1760-433B-9BE5-1D7D07C06BA4}" type="presOf" srcId="{E3207752-0CA9-4F9A-A273-2D015A79734E}" destId="{23DF37AA-F4F0-4BC5-86A9-D5DBC548300B}" srcOrd="0" destOrd="0" presId="urn:microsoft.com/office/officeart/2005/8/layout/list1"/>
    <dgm:cxn modelId="{911D1821-460A-443E-8876-235C3F9F5BFE}" type="presOf" srcId="{BF8F6EDA-6A5C-47B9-8213-5295A541BCDA}" destId="{EB4AA8D5-CD80-4569-ACFD-B44FAE647DFC}" srcOrd="0" destOrd="0" presId="urn:microsoft.com/office/officeart/2005/8/layout/list1"/>
    <dgm:cxn modelId="{C363FF34-6E41-4B4B-B07C-FE5E56319257}" srcId="{925B5565-6700-495A-8C01-45400603D7AA}" destId="{487E0774-2131-4CF2-A9C4-403AA087EC48}" srcOrd="4" destOrd="0" parTransId="{95FB2183-40F6-41FA-9853-234E8762081F}" sibTransId="{04806FE9-E2CA-4869-9DCC-73D42A37167B}"/>
    <dgm:cxn modelId="{C181DE38-5A36-40C6-A5E0-0CA5D2F70C39}" type="presOf" srcId="{BF8F6EDA-6A5C-47B9-8213-5295A541BCDA}" destId="{7151D195-BD47-4B87-A67D-B36042D8B121}" srcOrd="1" destOrd="0" presId="urn:microsoft.com/office/officeart/2005/8/layout/list1"/>
    <dgm:cxn modelId="{963D2B61-E01A-40FD-A9E7-32C8CC8C2351}" type="presOf" srcId="{C4A4AB63-6023-4FFF-A543-73598BE8AB4E}" destId="{32741695-0230-40D9-8CD3-BA2FC6EC6CF8}" srcOrd="0" destOrd="0" presId="urn:microsoft.com/office/officeart/2005/8/layout/list1"/>
    <dgm:cxn modelId="{4C34347D-65C8-4968-8CA7-313E7087FE61}" type="presOf" srcId="{487E0774-2131-4CF2-A9C4-403AA087EC48}" destId="{4794AC65-C2BF-41A4-B1ED-9A6031C36B30}" srcOrd="0" destOrd="0" presId="urn:microsoft.com/office/officeart/2005/8/layout/list1"/>
    <dgm:cxn modelId="{9B3C6184-947E-4726-B5D5-F9A42CADC2B3}" srcId="{925B5565-6700-495A-8C01-45400603D7AA}" destId="{24E20784-6E60-49F3-BD76-789F56220718}" srcOrd="0" destOrd="0" parTransId="{B830CBAC-0A0E-47E5-99D0-711AD200141C}" sibTransId="{479612C5-C5C4-4503-A3B5-00362BEBA89E}"/>
    <dgm:cxn modelId="{88A204A0-C12A-4C1F-9433-E40BD1035325}" srcId="{925B5565-6700-495A-8C01-45400603D7AA}" destId="{E3207752-0CA9-4F9A-A273-2D015A79734E}" srcOrd="2" destOrd="0" parTransId="{9792C4FA-ECEE-4922-84AD-D8DBDB99163E}" sibTransId="{5F93E7F0-B3E7-4984-BAC2-1B1A3F9FC89D}"/>
    <dgm:cxn modelId="{EA75E7A5-5A8C-4DC2-A08B-FDE939AB4E7F}" type="presOf" srcId="{E3207752-0CA9-4F9A-A273-2D015A79734E}" destId="{813FF412-2154-42CD-AE6B-207BC7B5426A}" srcOrd="1" destOrd="0" presId="urn:microsoft.com/office/officeart/2005/8/layout/list1"/>
    <dgm:cxn modelId="{D4B459BE-B303-41B8-AF2E-20B46CB5897C}" srcId="{925B5565-6700-495A-8C01-45400603D7AA}" destId="{BF8F6EDA-6A5C-47B9-8213-5295A541BCDA}" srcOrd="1" destOrd="0" parTransId="{99B2A073-D2A9-429A-83AB-27CE5B04056D}" sibTransId="{AB01DEE2-A946-44E0-8F9B-70AA8DAE9EBF}"/>
    <dgm:cxn modelId="{9E6EE4BE-ED0D-4131-9E04-DCD4594AF73B}" type="presOf" srcId="{487E0774-2131-4CF2-A9C4-403AA087EC48}" destId="{1BE5A9AE-4001-4D88-BC21-C59AC3286CC7}" srcOrd="1" destOrd="0" presId="urn:microsoft.com/office/officeart/2005/8/layout/list1"/>
    <dgm:cxn modelId="{3DA28CD6-4BC7-4BED-BB72-8172BEBC2CAC}" type="presOf" srcId="{24E20784-6E60-49F3-BD76-789F56220718}" destId="{338B7E25-0038-41D8-BEB8-F97CDC29B2D4}" srcOrd="1" destOrd="0" presId="urn:microsoft.com/office/officeart/2005/8/layout/list1"/>
    <dgm:cxn modelId="{5343E5D8-4E78-44B0-87E2-53248C6F3A44}" type="presOf" srcId="{925B5565-6700-495A-8C01-45400603D7AA}" destId="{82C3E9F2-23A3-43B4-B315-085709392B91}" srcOrd="0" destOrd="0" presId="urn:microsoft.com/office/officeart/2005/8/layout/list1"/>
    <dgm:cxn modelId="{18752EDF-81C6-489D-B079-D720173CA28B}" type="presOf" srcId="{C4A4AB63-6023-4FFF-A543-73598BE8AB4E}" destId="{D1BE5CDB-7A02-4530-8BB7-203F8C81DA7C}" srcOrd="1" destOrd="0" presId="urn:microsoft.com/office/officeart/2005/8/layout/list1"/>
    <dgm:cxn modelId="{E1664EFD-08BB-4F4A-A016-49E53A8C3D2F}" srcId="{925B5565-6700-495A-8C01-45400603D7AA}" destId="{C4A4AB63-6023-4FFF-A543-73598BE8AB4E}" srcOrd="3" destOrd="0" parTransId="{9BE63AC0-0D12-4F33-994B-46946D64FBA0}" sibTransId="{3BB24EEC-1465-4718-9AB0-B2CCD4EC72EC}"/>
    <dgm:cxn modelId="{3FFAC1E3-BABB-4CF9-9D1A-4B80399B4012}" type="presParOf" srcId="{82C3E9F2-23A3-43B4-B315-085709392B91}" destId="{C3578E79-4E14-427D-9101-A2FFCAB3704F}" srcOrd="0" destOrd="0" presId="urn:microsoft.com/office/officeart/2005/8/layout/list1"/>
    <dgm:cxn modelId="{F310D929-3102-4408-8ABD-0E99FB32B203}" type="presParOf" srcId="{C3578E79-4E14-427D-9101-A2FFCAB3704F}" destId="{0A200261-DF54-4A55-BD19-0FE8CB8809B4}" srcOrd="0" destOrd="0" presId="urn:microsoft.com/office/officeart/2005/8/layout/list1"/>
    <dgm:cxn modelId="{0F211C77-D852-41F7-A5C9-F5231CF7AB05}" type="presParOf" srcId="{C3578E79-4E14-427D-9101-A2FFCAB3704F}" destId="{338B7E25-0038-41D8-BEB8-F97CDC29B2D4}" srcOrd="1" destOrd="0" presId="urn:microsoft.com/office/officeart/2005/8/layout/list1"/>
    <dgm:cxn modelId="{C5ACD6C9-DF9C-44AE-8947-3A609419B159}" type="presParOf" srcId="{82C3E9F2-23A3-43B4-B315-085709392B91}" destId="{44CB7ED5-C656-4E54-B36A-010733147F0C}" srcOrd="1" destOrd="0" presId="urn:microsoft.com/office/officeart/2005/8/layout/list1"/>
    <dgm:cxn modelId="{23B177EF-172B-4EA8-97B4-81E58EF98C8A}" type="presParOf" srcId="{82C3E9F2-23A3-43B4-B315-085709392B91}" destId="{D64B1232-ECBD-46D5-A113-5EB884141752}" srcOrd="2" destOrd="0" presId="urn:microsoft.com/office/officeart/2005/8/layout/list1"/>
    <dgm:cxn modelId="{909AD99B-139D-4E9C-8BF6-9C815419C549}" type="presParOf" srcId="{82C3E9F2-23A3-43B4-B315-085709392B91}" destId="{47F22D0E-9A50-47FA-BC74-AB39F68E50FD}" srcOrd="3" destOrd="0" presId="urn:microsoft.com/office/officeart/2005/8/layout/list1"/>
    <dgm:cxn modelId="{BE4FB841-D7E6-4B1C-AB90-210C3A001A0B}" type="presParOf" srcId="{82C3E9F2-23A3-43B4-B315-085709392B91}" destId="{4C623B95-7136-4A42-B780-A2D51818C744}" srcOrd="4" destOrd="0" presId="urn:microsoft.com/office/officeart/2005/8/layout/list1"/>
    <dgm:cxn modelId="{EF7A8E06-2723-4016-B48E-3EBF6008DB42}" type="presParOf" srcId="{4C623B95-7136-4A42-B780-A2D51818C744}" destId="{EB4AA8D5-CD80-4569-ACFD-B44FAE647DFC}" srcOrd="0" destOrd="0" presId="urn:microsoft.com/office/officeart/2005/8/layout/list1"/>
    <dgm:cxn modelId="{8CD45087-D525-4A58-B821-E216C437606F}" type="presParOf" srcId="{4C623B95-7136-4A42-B780-A2D51818C744}" destId="{7151D195-BD47-4B87-A67D-B36042D8B121}" srcOrd="1" destOrd="0" presId="urn:microsoft.com/office/officeart/2005/8/layout/list1"/>
    <dgm:cxn modelId="{F680DB9B-1573-48FE-9D31-D53E285509FF}" type="presParOf" srcId="{82C3E9F2-23A3-43B4-B315-085709392B91}" destId="{C3E11E05-92B5-4F65-ABCE-F9EABDA39B3A}" srcOrd="5" destOrd="0" presId="urn:microsoft.com/office/officeart/2005/8/layout/list1"/>
    <dgm:cxn modelId="{CC1063FA-B5E9-4F72-991A-2EDBA4434260}" type="presParOf" srcId="{82C3E9F2-23A3-43B4-B315-085709392B91}" destId="{A88116C8-1110-4867-842F-27F7F47C6CD1}" srcOrd="6" destOrd="0" presId="urn:microsoft.com/office/officeart/2005/8/layout/list1"/>
    <dgm:cxn modelId="{1A50B185-AC56-4FAA-A37F-F5D44D57071D}" type="presParOf" srcId="{82C3E9F2-23A3-43B4-B315-085709392B91}" destId="{9FD00903-E159-4234-A8E8-74F52E1FB581}" srcOrd="7" destOrd="0" presId="urn:microsoft.com/office/officeart/2005/8/layout/list1"/>
    <dgm:cxn modelId="{FF3F9D9B-981F-4A9F-8AB7-7D40B851BE57}" type="presParOf" srcId="{82C3E9F2-23A3-43B4-B315-085709392B91}" destId="{E6FE258D-BBA5-4165-84D3-904B41EAE8A6}" srcOrd="8" destOrd="0" presId="urn:microsoft.com/office/officeart/2005/8/layout/list1"/>
    <dgm:cxn modelId="{4BDC4C5F-1724-476F-8779-81AD872805ED}" type="presParOf" srcId="{E6FE258D-BBA5-4165-84D3-904B41EAE8A6}" destId="{23DF37AA-F4F0-4BC5-86A9-D5DBC548300B}" srcOrd="0" destOrd="0" presId="urn:microsoft.com/office/officeart/2005/8/layout/list1"/>
    <dgm:cxn modelId="{4950C3F7-521B-45AF-A220-EC9B949AB64D}" type="presParOf" srcId="{E6FE258D-BBA5-4165-84D3-904B41EAE8A6}" destId="{813FF412-2154-42CD-AE6B-207BC7B5426A}" srcOrd="1" destOrd="0" presId="urn:microsoft.com/office/officeart/2005/8/layout/list1"/>
    <dgm:cxn modelId="{48F519C2-ED68-4786-A1F8-1C4AA9115F7E}" type="presParOf" srcId="{82C3E9F2-23A3-43B4-B315-085709392B91}" destId="{3FD02886-9CD0-467E-873D-B3FC13598141}" srcOrd="9" destOrd="0" presId="urn:microsoft.com/office/officeart/2005/8/layout/list1"/>
    <dgm:cxn modelId="{CE73F2C2-58C0-404D-AC61-376ED04EC97B}" type="presParOf" srcId="{82C3E9F2-23A3-43B4-B315-085709392B91}" destId="{59F75EC4-5FED-48F8-BAC5-18F56165E32C}" srcOrd="10" destOrd="0" presId="urn:microsoft.com/office/officeart/2005/8/layout/list1"/>
    <dgm:cxn modelId="{0919030B-1915-432E-AB4E-7603F1438849}" type="presParOf" srcId="{82C3E9F2-23A3-43B4-B315-085709392B91}" destId="{4169C1C9-57D7-4A1B-94CF-B80E15F156AE}" srcOrd="11" destOrd="0" presId="urn:microsoft.com/office/officeart/2005/8/layout/list1"/>
    <dgm:cxn modelId="{841B1DBF-E254-472C-8683-37BC87600443}" type="presParOf" srcId="{82C3E9F2-23A3-43B4-B315-085709392B91}" destId="{6B643984-7618-4A3E-ABAF-9C23DD6C38B8}" srcOrd="12" destOrd="0" presId="urn:microsoft.com/office/officeart/2005/8/layout/list1"/>
    <dgm:cxn modelId="{86D6A56D-0E1E-4913-BB60-D4FB5F27EFC3}" type="presParOf" srcId="{6B643984-7618-4A3E-ABAF-9C23DD6C38B8}" destId="{32741695-0230-40D9-8CD3-BA2FC6EC6CF8}" srcOrd="0" destOrd="0" presId="urn:microsoft.com/office/officeart/2005/8/layout/list1"/>
    <dgm:cxn modelId="{9842F217-B5F2-4A6B-8C81-766A033D6030}" type="presParOf" srcId="{6B643984-7618-4A3E-ABAF-9C23DD6C38B8}" destId="{D1BE5CDB-7A02-4530-8BB7-203F8C81DA7C}" srcOrd="1" destOrd="0" presId="urn:microsoft.com/office/officeart/2005/8/layout/list1"/>
    <dgm:cxn modelId="{608377CD-BFF8-4CBB-977D-1CCF9832733A}" type="presParOf" srcId="{82C3E9F2-23A3-43B4-B315-085709392B91}" destId="{FF573EAC-8001-409C-9327-D4129B0C6EB4}" srcOrd="13" destOrd="0" presId="urn:microsoft.com/office/officeart/2005/8/layout/list1"/>
    <dgm:cxn modelId="{048F584A-F6C7-4D66-BD8A-C82AA0937C2B}" type="presParOf" srcId="{82C3E9F2-23A3-43B4-B315-085709392B91}" destId="{3A590577-E3CD-4BC0-B31A-6C283134EAAB}" srcOrd="14" destOrd="0" presId="urn:microsoft.com/office/officeart/2005/8/layout/list1"/>
    <dgm:cxn modelId="{EE0320E5-ECC4-49B3-846A-3CF1BC2E4F4C}" type="presParOf" srcId="{82C3E9F2-23A3-43B4-B315-085709392B91}" destId="{741D77EB-CE15-467F-AEBD-6DEBEF6C5183}" srcOrd="15" destOrd="0" presId="urn:microsoft.com/office/officeart/2005/8/layout/list1"/>
    <dgm:cxn modelId="{0E309B06-6F0A-4944-A396-0E2C1D9F0959}" type="presParOf" srcId="{82C3E9F2-23A3-43B4-B315-085709392B91}" destId="{8DADFBA8-0B37-4A06-AEF9-6B0C5BC109D0}" srcOrd="16" destOrd="0" presId="urn:microsoft.com/office/officeart/2005/8/layout/list1"/>
    <dgm:cxn modelId="{9618C4EA-0A4A-4B29-BBE6-23914749D4A5}" type="presParOf" srcId="{8DADFBA8-0B37-4A06-AEF9-6B0C5BC109D0}" destId="{4794AC65-C2BF-41A4-B1ED-9A6031C36B30}" srcOrd="0" destOrd="0" presId="urn:microsoft.com/office/officeart/2005/8/layout/list1"/>
    <dgm:cxn modelId="{DDDBD9EB-ECC2-47CD-8260-C9A892C1F8A0}" type="presParOf" srcId="{8DADFBA8-0B37-4A06-AEF9-6B0C5BC109D0}" destId="{1BE5A9AE-4001-4D88-BC21-C59AC3286CC7}" srcOrd="1" destOrd="0" presId="urn:microsoft.com/office/officeart/2005/8/layout/list1"/>
    <dgm:cxn modelId="{19E2C44E-A15F-435A-A454-0D5DD6F8EF7A}" type="presParOf" srcId="{82C3E9F2-23A3-43B4-B315-085709392B91}" destId="{77D650EB-8233-4B41-87BA-9543091CCE7D}" srcOrd="17" destOrd="0" presId="urn:microsoft.com/office/officeart/2005/8/layout/list1"/>
    <dgm:cxn modelId="{1220AB82-85C3-4634-B209-123BE75A0E54}" type="presParOf" srcId="{82C3E9F2-23A3-43B4-B315-085709392B91}" destId="{B7591825-C82B-4BCC-B973-1B77F44DDD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B1232-ECBD-46D5-A113-5EB884141752}">
      <dsp:nvSpPr>
        <dsp:cNvPr id="0" name=""/>
        <dsp:cNvSpPr/>
      </dsp:nvSpPr>
      <dsp:spPr>
        <a:xfrm>
          <a:off x="0" y="353700"/>
          <a:ext cx="7315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B7E25-0038-41D8-BEB8-F97CDC29B2D4}">
      <dsp:nvSpPr>
        <dsp:cNvPr id="0" name=""/>
        <dsp:cNvSpPr/>
      </dsp:nvSpPr>
      <dsp:spPr>
        <a:xfrm>
          <a:off x="365760" y="14220"/>
          <a:ext cx="512064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Importance of Summer Reading</a:t>
          </a:r>
        </a:p>
      </dsp:txBody>
      <dsp:txXfrm>
        <a:off x="398904" y="47364"/>
        <a:ext cx="5054352" cy="612672"/>
      </dsp:txXfrm>
    </dsp:sp>
    <dsp:sp modelId="{A88116C8-1110-4867-842F-27F7F47C6CD1}">
      <dsp:nvSpPr>
        <dsp:cNvPr id="0" name=""/>
        <dsp:cNvSpPr/>
      </dsp:nvSpPr>
      <dsp:spPr>
        <a:xfrm>
          <a:off x="0" y="1396980"/>
          <a:ext cx="7315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488613"/>
              <a:satOff val="-7883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1D195-BD47-4B87-A67D-B36042D8B121}">
      <dsp:nvSpPr>
        <dsp:cNvPr id="0" name=""/>
        <dsp:cNvSpPr/>
      </dsp:nvSpPr>
      <dsp:spPr>
        <a:xfrm>
          <a:off x="365760" y="1057500"/>
          <a:ext cx="5120640" cy="678960"/>
        </a:xfrm>
        <a:prstGeom prst="roundRect">
          <a:avLst/>
        </a:prstGeom>
        <a:solidFill>
          <a:schemeClr val="accent2">
            <a:hueOff val="488613"/>
            <a:satOff val="-7883"/>
            <a:lumOff val="-1373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Strategies for Primary</a:t>
          </a:r>
        </a:p>
      </dsp:txBody>
      <dsp:txXfrm>
        <a:off x="398904" y="1090644"/>
        <a:ext cx="5054352" cy="612672"/>
      </dsp:txXfrm>
    </dsp:sp>
    <dsp:sp modelId="{59F75EC4-5FED-48F8-BAC5-18F56165E32C}">
      <dsp:nvSpPr>
        <dsp:cNvPr id="0" name=""/>
        <dsp:cNvSpPr/>
      </dsp:nvSpPr>
      <dsp:spPr>
        <a:xfrm>
          <a:off x="0" y="2440260"/>
          <a:ext cx="7315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977227"/>
              <a:satOff val="-15767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FF412-2154-42CD-AE6B-207BC7B5426A}">
      <dsp:nvSpPr>
        <dsp:cNvPr id="0" name=""/>
        <dsp:cNvSpPr/>
      </dsp:nvSpPr>
      <dsp:spPr>
        <a:xfrm>
          <a:off x="365760" y="2100780"/>
          <a:ext cx="5120640" cy="678960"/>
        </a:xfrm>
        <a:prstGeom prst="roundRect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Strategies for Intermediate</a:t>
          </a:r>
        </a:p>
      </dsp:txBody>
      <dsp:txXfrm>
        <a:off x="398904" y="2133924"/>
        <a:ext cx="5054352" cy="612672"/>
      </dsp:txXfrm>
    </dsp:sp>
    <dsp:sp modelId="{3A590577-E3CD-4BC0-B31A-6C283134EAAB}">
      <dsp:nvSpPr>
        <dsp:cNvPr id="0" name=""/>
        <dsp:cNvSpPr/>
      </dsp:nvSpPr>
      <dsp:spPr>
        <a:xfrm>
          <a:off x="0" y="3483540"/>
          <a:ext cx="7315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465840"/>
              <a:satOff val="-23650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E5CDB-7A02-4530-8BB7-203F8C81DA7C}">
      <dsp:nvSpPr>
        <dsp:cNvPr id="0" name=""/>
        <dsp:cNvSpPr/>
      </dsp:nvSpPr>
      <dsp:spPr>
        <a:xfrm>
          <a:off x="365760" y="3144060"/>
          <a:ext cx="5120640" cy="678960"/>
        </a:xfrm>
        <a:prstGeom prst="roundRect">
          <a:avLst/>
        </a:prstGeom>
        <a:solidFill>
          <a:schemeClr val="accent2">
            <a:hueOff val="1465840"/>
            <a:satOff val="-23650"/>
            <a:lumOff val="-411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Parent Resources</a:t>
          </a:r>
        </a:p>
      </dsp:txBody>
      <dsp:txXfrm>
        <a:off x="398904" y="3177204"/>
        <a:ext cx="5054352" cy="612672"/>
      </dsp:txXfrm>
    </dsp:sp>
    <dsp:sp modelId="{B7591825-C82B-4BCC-B973-1B77F44DDD8E}">
      <dsp:nvSpPr>
        <dsp:cNvPr id="0" name=""/>
        <dsp:cNvSpPr/>
      </dsp:nvSpPr>
      <dsp:spPr>
        <a:xfrm>
          <a:off x="0" y="4526820"/>
          <a:ext cx="7315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5A9AE-4001-4D88-BC21-C59AC3286CC7}">
      <dsp:nvSpPr>
        <dsp:cNvPr id="0" name=""/>
        <dsp:cNvSpPr/>
      </dsp:nvSpPr>
      <dsp:spPr>
        <a:xfrm>
          <a:off x="365760" y="4187340"/>
          <a:ext cx="5120640" cy="67896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Contact Information</a:t>
          </a:r>
        </a:p>
      </dsp:txBody>
      <dsp:txXfrm>
        <a:off x="398904" y="4220484"/>
        <a:ext cx="505435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3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9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2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1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1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uckslib.org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ingrockets.org/books/booksbytheme" TargetMode="External"/><Relationship Id="rId2" Type="http://schemas.openxmlformats.org/officeDocument/2006/relationships/hyperlink" Target="http://www.startwithabook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bsd.org/Page/44656" TargetMode="External"/><Relationship Id="rId4" Type="http://schemas.openxmlformats.org/officeDocument/2006/relationships/hyperlink" Target="https://www.whatshouldireadnext.com/index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_2NLGaaGu8" TargetMode="External"/><Relationship Id="rId6" Type="http://schemas.openxmlformats.org/officeDocument/2006/relationships/hyperlink" Target="https://www.youtube.com/watch?v=e_2NLGaaGu8" TargetMode="Externa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65572-EDF6-4BBB-98F7-7FFB2E701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r>
              <a:rPr lang="en-US" sz="5500"/>
              <a:t>Boosting Literacy over the Summer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F74E5-E6B9-4B2D-AFA2-892EC82C6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>
            <a:normAutofit/>
          </a:bodyPr>
          <a:lstStyle/>
          <a:p>
            <a:r>
              <a:rPr lang="en-US" sz="2000"/>
              <a:t>Created by: Groveland’s Reading Specialists,  Jennifer Butler, Kelly </a:t>
            </a:r>
            <a:r>
              <a:rPr lang="en-US" sz="2000" err="1"/>
              <a:t>Szemanek</a:t>
            </a:r>
            <a:r>
              <a:rPr lang="en-US" sz="2000"/>
              <a:t>, &amp; Rachel </a:t>
            </a:r>
            <a:r>
              <a:rPr lang="en-US" sz="2000" err="1"/>
              <a:t>Palilonis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4D1EA4C-175F-4390-BCA4-ADD2E3952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4644" y="484632"/>
            <a:ext cx="5927925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35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26FB-06AF-43BD-9F81-50B853B8A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498" y="1403223"/>
            <a:ext cx="7315200" cy="1397889"/>
          </a:xfrm>
        </p:spPr>
        <p:txBody>
          <a:bodyPr>
            <a:normAutofit fontScale="90000"/>
          </a:bodyPr>
          <a:lstStyle/>
          <a:p>
            <a:r>
              <a:rPr lang="en-US"/>
              <a:t>Happy Summer Reading!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E35DF-C291-4E01-B661-8BE7A00AD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490" y="3270071"/>
            <a:ext cx="7315200" cy="9144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From the Groveland Reading Department:</a:t>
            </a: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Kelly </a:t>
            </a:r>
            <a:r>
              <a:rPr lang="en-US" sz="2800" err="1">
                <a:solidFill>
                  <a:schemeClr val="tx1"/>
                </a:solidFill>
                <a:ea typeface="+mn-lt"/>
                <a:cs typeface="+mn-lt"/>
              </a:rPr>
              <a:t>Szemanek</a:t>
            </a: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- kszemane@cbsd.org</a:t>
            </a:r>
          </a:p>
          <a:p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Jennifer Butler-jbutler@cbsd.org</a:t>
            </a:r>
          </a:p>
          <a:p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Rachel </a:t>
            </a:r>
            <a:r>
              <a:rPr lang="en-US" sz="2800" err="1">
                <a:solidFill>
                  <a:schemeClr val="tx1"/>
                </a:solidFill>
                <a:ea typeface="+mn-lt"/>
                <a:cs typeface="+mn-lt"/>
              </a:rPr>
              <a:t>Palilonis</a:t>
            </a: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- rpalilonis@cbsd.org</a:t>
            </a:r>
          </a:p>
          <a:p>
            <a:endParaRPr lang="en-US" sz="2800">
              <a:ea typeface="+mn-lt"/>
              <a:cs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68B1B0-C4A3-49A2-A17A-087DE4845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60354" y="2105149"/>
            <a:ext cx="2675659" cy="26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6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6D4068-D045-48B0-9A00-198F2FE4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664C4B-AAE2-4AA0-8918-134E8086F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A3EE55-8BD9-4F6F-A6B7-BFD266C2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sz="3100"/>
              <a:t>In this Powerpoint,  you will find…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F9FD8-4CFE-4C77-8F29-5D801C57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DD29DD-164B-4608-B0F3-24DEBF749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41862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4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3F38F1-481B-48BC-A714-640B755B2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985" b="39331"/>
          <a:stretch/>
        </p:blipFill>
        <p:spPr>
          <a:xfrm>
            <a:off x="3804747" y="414274"/>
            <a:ext cx="8146884" cy="61773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BB7E34-1F53-440E-8ED7-4091081D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29" y="789781"/>
            <a:ext cx="3377277" cy="32004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ea typeface="+mj-lt"/>
                <a:cs typeface="+mj-lt"/>
              </a:rPr>
              <a:t>Importance of  </a:t>
            </a:r>
            <a:r>
              <a:rPr lang="en-US" sz="3600">
                <a:ea typeface="+mj-lt"/>
                <a:cs typeface="+mj-lt"/>
              </a:rPr>
              <a:t>Summer</a:t>
            </a: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 Reading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5A0F5-9083-4B3A-8DC4-627DD961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/>
              <a:t>How do you make summer reading fun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9327-051B-4FC1-A3F3-125BE34EB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Make reading relevant</a:t>
            </a:r>
          </a:p>
          <a:p>
            <a:r>
              <a:rPr lang="en-US" sz="2800">
                <a:solidFill>
                  <a:schemeClr val="tx1"/>
                </a:solidFill>
              </a:rPr>
              <a:t>Think about topics your child loves </a:t>
            </a:r>
          </a:p>
          <a:p>
            <a:r>
              <a:rPr lang="en-US" sz="2800">
                <a:solidFill>
                  <a:schemeClr val="tx1"/>
                </a:solidFill>
              </a:rPr>
              <a:t>Have conversations about the book </a:t>
            </a:r>
          </a:p>
          <a:p>
            <a:r>
              <a:rPr lang="en-US" sz="2800">
                <a:solidFill>
                  <a:schemeClr val="tx1"/>
                </a:solidFill>
              </a:rPr>
              <a:t>Share extension experiences (activities and trips)- this will deepen learning </a:t>
            </a:r>
          </a:p>
          <a:p>
            <a:pPr lvl="1"/>
            <a:r>
              <a:rPr lang="en-US" sz="2600">
                <a:solidFill>
                  <a:schemeClr val="tx1"/>
                </a:solidFill>
              </a:rPr>
              <a:t>Example: Read about fish and then visit a creek 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3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CE40-38BE-40FD-AF7A-0B14CCB9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/>
          <a:lstStyle/>
          <a:p>
            <a:r>
              <a:rPr lang="en-US"/>
              <a:t>How do you fit it in?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FE1B8-0C17-457D-B3A9-8E9179A52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673" y="1448710"/>
            <a:ext cx="7315200" cy="51206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/>
              <a:t>Build into your family life opportunities to read and share books</a:t>
            </a:r>
          </a:p>
          <a:p>
            <a:pPr lvl="1"/>
            <a:r>
              <a:rPr lang="en-US" sz="2000">
                <a:ea typeface="+mn-lt"/>
                <a:cs typeface="+mn-lt"/>
              </a:rPr>
              <a:t>Quiet time</a:t>
            </a:r>
          </a:p>
          <a:p>
            <a:pPr lvl="1"/>
            <a:r>
              <a:rPr lang="en-US" sz="2000">
                <a:ea typeface="+mn-lt"/>
                <a:cs typeface="+mn-lt"/>
              </a:rPr>
              <a:t>Morning time</a:t>
            </a:r>
          </a:p>
          <a:p>
            <a:pPr lvl="1"/>
            <a:r>
              <a:rPr lang="en-US" sz="2000">
                <a:ea typeface="+mn-lt"/>
                <a:cs typeface="+mn-lt"/>
              </a:rPr>
              <a:t>Pool time</a:t>
            </a:r>
          </a:p>
          <a:p>
            <a:pPr lvl="1"/>
            <a:r>
              <a:rPr lang="en-US" sz="2000">
                <a:ea typeface="+mn-lt"/>
                <a:cs typeface="+mn-lt"/>
              </a:rPr>
              <a:t>Chill Time</a:t>
            </a:r>
          </a:p>
          <a:p>
            <a:pPr lvl="1"/>
            <a:r>
              <a:rPr lang="en-US" sz="2000">
                <a:ea typeface="+mn-lt"/>
                <a:cs typeface="+mn-lt"/>
              </a:rPr>
              <a:t>Vacation Time</a:t>
            </a:r>
          </a:p>
          <a:p>
            <a:pPr lvl="1"/>
            <a:r>
              <a:rPr lang="en-US" sz="2000">
                <a:ea typeface="+mn-lt"/>
                <a:cs typeface="+mn-lt"/>
              </a:rPr>
              <a:t>Bedtime</a:t>
            </a:r>
            <a:endParaRPr lang="en-US" sz="2000"/>
          </a:p>
          <a:p>
            <a:r>
              <a:rPr lang="en-US" sz="2400" b="1"/>
              <a:t>Plan trips to the library</a:t>
            </a:r>
          </a:p>
          <a:p>
            <a:pPr lvl="1"/>
            <a:r>
              <a:rPr lang="en-US" sz="2000">
                <a:ea typeface="+mn-lt"/>
                <a:cs typeface="+mn-lt"/>
              </a:rPr>
              <a:t>Great resources for books, movies, summer reading clubs</a:t>
            </a:r>
          </a:p>
          <a:p>
            <a:pPr lvl="1"/>
            <a:r>
              <a:rPr lang="en-US" sz="2000">
                <a:ea typeface="+mn-lt"/>
                <a:cs typeface="+mn-lt"/>
              </a:rPr>
              <a:t>Quiet, cool respite or outside reading areas surrounded by sculptures</a:t>
            </a:r>
          </a:p>
          <a:p>
            <a:pPr lvl="1"/>
            <a:r>
              <a:rPr lang="en-US" sz="2000">
                <a:hlinkClick r:id="rId2"/>
              </a:rPr>
              <a:t>https://buckslib.org/</a:t>
            </a:r>
            <a:endParaRPr lang="en-US" sz="2000"/>
          </a:p>
          <a:p>
            <a:r>
              <a:rPr lang="en-US" sz="2400" b="1"/>
              <a:t>Have active conversations together about days' events, interests, vacations, wishes &amp; dreams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50292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5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BB81-F307-4255-AC7A-1DE23371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/>
              <a:t>Primary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4316-5CAF-4DAC-AF1E-853827502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1</a:t>
            </a:r>
            <a:r>
              <a:rPr lang="en-US" b="1">
                <a:solidFill>
                  <a:srgbClr val="0070C0"/>
                </a:solidFill>
              </a:rPr>
              <a:t>. Sticker Stories (This is found in your packet)</a:t>
            </a:r>
            <a:endParaRPr lang="en-US" b="1"/>
          </a:p>
          <a:p>
            <a:pPr marL="0" indent="0">
              <a:buNone/>
            </a:pPr>
            <a:r>
              <a:rPr lang="en-US" b="1" u="sng">
                <a:ea typeface="+mn-lt"/>
                <a:cs typeface="+mn-lt"/>
              </a:rPr>
              <a:t>What You’ll Need:</a:t>
            </a:r>
            <a:r>
              <a:rPr lang="en-US">
                <a:ea typeface="+mn-lt"/>
                <a:cs typeface="+mn-lt"/>
              </a:rPr>
              <a:t> Stickers, Paper, Markers/Pencils</a:t>
            </a:r>
          </a:p>
          <a:p>
            <a:pPr marL="0" indent="0">
              <a:buNone/>
            </a:pPr>
            <a:r>
              <a:rPr lang="en-US" b="1" u="sng">
                <a:ea typeface="+mn-lt"/>
                <a:cs typeface="+mn-lt"/>
              </a:rPr>
              <a:t>What To Do:</a:t>
            </a:r>
            <a:r>
              <a:rPr lang="en-US">
                <a:ea typeface="+mn-lt"/>
                <a:cs typeface="+mn-lt"/>
              </a:rPr>
              <a:t> Child creates a picture with stickers. Then ask child to tell you about their picture. Last, child writes the story on paper.</a:t>
            </a:r>
            <a:endParaRPr lang="en-US"/>
          </a:p>
          <a:p>
            <a:pPr marL="0" indent="0">
              <a:buNone/>
            </a:pPr>
            <a:r>
              <a:rPr lang="en-US" b="1"/>
              <a:t>2. </a:t>
            </a:r>
            <a:r>
              <a:rPr lang="en-US" b="1">
                <a:solidFill>
                  <a:srgbClr val="0070C0"/>
                </a:solidFill>
              </a:rPr>
              <a:t>Beach Ball Toss </a:t>
            </a:r>
          </a:p>
          <a:p>
            <a:r>
              <a:rPr lang="en-US" b="1" u="sng"/>
              <a:t>What You’ll Need:</a:t>
            </a:r>
            <a:r>
              <a:rPr lang="en-US"/>
              <a:t>  Beach Ball, Sharpie marker</a:t>
            </a:r>
            <a:endParaRPr lang="en-US">
              <a:ea typeface="+mn-lt"/>
              <a:cs typeface="+mn-lt"/>
            </a:endParaRPr>
          </a:p>
          <a:p>
            <a:r>
              <a:rPr lang="en-US" b="1" u="sng"/>
              <a:t>What To Do:</a:t>
            </a:r>
            <a:r>
              <a:rPr lang="en-US"/>
              <a:t>  Parent/Guardian writes sight words on different colors of the beach ball. Toss the ball to each other and wherever child's hand lands is the word he/she reads. </a:t>
            </a:r>
          </a:p>
          <a:p>
            <a:pPr marL="0" indent="0">
              <a:buNone/>
            </a:pPr>
            <a:r>
              <a:rPr lang="en-US"/>
              <a:t>3. </a:t>
            </a:r>
            <a:r>
              <a:rPr lang="en-US" b="1">
                <a:solidFill>
                  <a:srgbClr val="0070C0"/>
                </a:solidFill>
              </a:rPr>
              <a:t>Water Sight Word Painting</a:t>
            </a:r>
          </a:p>
          <a:p>
            <a:pPr>
              <a:buFont typeface="Wingdings 2"/>
              <a:buChar char=""/>
            </a:pPr>
            <a:r>
              <a:rPr lang="en-US" b="1" u="sng">
                <a:ea typeface="+mn-lt"/>
                <a:cs typeface="+mn-lt"/>
              </a:rPr>
              <a:t>What You’ll Need:</a:t>
            </a:r>
            <a:r>
              <a:rPr lang="en-US">
                <a:ea typeface="+mn-lt"/>
                <a:cs typeface="+mn-lt"/>
              </a:rPr>
              <a:t>  Water, Paint brush, Sight Word List</a:t>
            </a:r>
          </a:p>
          <a:p>
            <a:pPr>
              <a:buFont typeface="Wingdings 2"/>
              <a:buChar char=""/>
            </a:pPr>
            <a:r>
              <a:rPr lang="en-US" b="1" u="sng">
                <a:ea typeface="+mn-lt"/>
                <a:cs typeface="+mn-lt"/>
              </a:rPr>
              <a:t>What To Do:</a:t>
            </a:r>
            <a:r>
              <a:rPr lang="en-US">
                <a:ea typeface="+mn-lt"/>
                <a:cs typeface="+mn-lt"/>
              </a:rPr>
              <a:t>  Parent/Guardian calls out sight words. Child uses paint brush and water to "paint" sight word on the driveway or sidewalk.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BB741F-E1D2-4063-897C-5A86578FE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140000">
            <a:off x="10436555" y="2449184"/>
            <a:ext cx="1223777" cy="993648"/>
          </a:xfrm>
          <a:prstGeom prst="rect">
            <a:avLst/>
          </a:prstGeom>
        </p:spPr>
      </p:pic>
      <p:pic>
        <p:nvPicPr>
          <p:cNvPr id="8" name="Picture 8" descr="A picture containing weapon, knife&#10;&#10;Description generated with high confidence">
            <a:extLst>
              <a:ext uri="{FF2B5EF4-FFF2-40B4-BE49-F238E27FC236}">
                <a16:creationId xmlns:a16="http://schemas.microsoft.com/office/drawing/2014/main" id="{2721065C-A237-4206-95E4-7555A3E95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29900" y="4825640"/>
            <a:ext cx="904875" cy="1264369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C6CC0F0-7A84-4114-9B93-D845A73CB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32374" y="862479"/>
            <a:ext cx="809007" cy="7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3037-3512-4B3D-A15B-DD824EC6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Intermediate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62529-77E6-4110-A3D2-E465200A7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/>
              <a:t>1.</a:t>
            </a:r>
            <a:r>
              <a:rPr lang="en-US" sz="2800" b="1"/>
              <a:t> </a:t>
            </a:r>
            <a:r>
              <a:rPr lang="en-US" sz="2400" b="1">
                <a:solidFill>
                  <a:srgbClr val="0070C0"/>
                </a:solidFill>
              </a:rPr>
              <a:t>Building a Story</a:t>
            </a:r>
            <a:endParaRPr lang="en-US" sz="2400">
              <a:solidFill>
                <a:srgbClr val="0070C0"/>
              </a:solidFill>
            </a:endParaRPr>
          </a:p>
          <a:p>
            <a:r>
              <a:rPr lang="en-US" b="1" u="sng"/>
              <a:t>What You’ll Need: </a:t>
            </a:r>
            <a:r>
              <a:rPr lang="en-US"/>
              <a:t>A brief story or fable</a:t>
            </a:r>
          </a:p>
          <a:p>
            <a:r>
              <a:rPr lang="en-US" b="1" u="sng"/>
              <a:t>What To Do:</a:t>
            </a:r>
            <a:r>
              <a:rPr lang="en-US" sz="2400" b="1" u="sng"/>
              <a:t> </a:t>
            </a:r>
            <a:r>
              <a:rPr lang="en-US" sz="2000"/>
              <a:t>Choose a short story, fable, or fairy tale for your child to read. Discuss the story elements (main character, setting, problem, and resolution</a:t>
            </a:r>
            <a:r>
              <a:rPr lang="en-US"/>
              <a:t>).</a:t>
            </a:r>
            <a:endParaRPr lang="en-US" sz="2000"/>
          </a:p>
          <a:p>
            <a:pPr lvl="2"/>
            <a:endParaRPr lang="en-US" sz="2000"/>
          </a:p>
          <a:p>
            <a:pPr marL="0" indent="0">
              <a:buNone/>
            </a:pPr>
            <a:r>
              <a:rPr lang="en-US" sz="2400" b="1">
                <a:ea typeface="+mn-lt"/>
                <a:cs typeface="+mn-lt"/>
              </a:rPr>
              <a:t>2.</a:t>
            </a:r>
            <a:r>
              <a:rPr lang="en-US" sz="2400" b="1">
                <a:solidFill>
                  <a:srgbClr val="0070C0"/>
                </a:solidFill>
                <a:ea typeface="+mn-lt"/>
                <a:cs typeface="+mn-lt"/>
              </a:rPr>
              <a:t> Word Wizard</a:t>
            </a:r>
            <a:endParaRPr lang="en-US" sz="2400">
              <a:solidFill>
                <a:srgbClr val="0070C0"/>
              </a:solidFill>
              <a:ea typeface="+mn-lt"/>
              <a:cs typeface="+mn-lt"/>
            </a:endParaRPr>
          </a:p>
          <a:p>
            <a:r>
              <a:rPr lang="en-US" b="1" u="sng">
                <a:ea typeface="+mn-lt"/>
                <a:cs typeface="+mn-lt"/>
              </a:rPr>
              <a:t>What You’ll Need: </a:t>
            </a:r>
            <a:r>
              <a:rPr lang="en-US">
                <a:ea typeface="+mn-lt"/>
                <a:cs typeface="+mn-lt"/>
              </a:rPr>
              <a:t>A newspaper, magazine, or book. A notebook.</a:t>
            </a:r>
          </a:p>
          <a:p>
            <a:r>
              <a:rPr lang="en-US" b="1" u="sng">
                <a:ea typeface="+mn-lt"/>
                <a:cs typeface="+mn-lt"/>
              </a:rPr>
              <a:t>What To Do: </a:t>
            </a:r>
            <a:r>
              <a:rPr lang="en-US" sz="2000">
                <a:ea typeface="+mn-lt"/>
                <a:cs typeface="+mn-lt"/>
              </a:rPr>
              <a:t>Have your child find a word in a newspaper, magazine, or book that he or she does not know and has not seen before. Continue to look for that word in other sources and use it in conversation.</a:t>
            </a:r>
            <a:endParaRPr lang="en-US" sz="2000"/>
          </a:p>
          <a:p>
            <a:pPr marL="502920" lvl="1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b="1"/>
              <a:t>3. </a:t>
            </a:r>
            <a:r>
              <a:rPr lang="en-US" sz="2400" b="1">
                <a:solidFill>
                  <a:srgbClr val="0070C0"/>
                </a:solidFill>
              </a:rPr>
              <a:t>My</a:t>
            </a:r>
            <a:r>
              <a:rPr lang="en-US" sz="2400" b="1">
                <a:solidFill>
                  <a:srgbClr val="0070C0"/>
                </a:solidFill>
                <a:ea typeface="+mn-lt"/>
                <a:cs typeface="+mn-lt"/>
              </a:rPr>
              <a:t> Turn, Your Turn—Our Story</a:t>
            </a:r>
            <a:endParaRPr lang="en-US" sz="2400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buFont typeface="Wingdings 2"/>
              <a:buChar char=""/>
            </a:pPr>
            <a:r>
              <a:rPr lang="en-US" b="1" u="sng">
                <a:ea typeface="+mn-lt"/>
                <a:cs typeface="+mn-lt"/>
              </a:rPr>
              <a:t>What You’ll Need: </a:t>
            </a:r>
            <a:r>
              <a:rPr lang="en-US">
                <a:ea typeface="+mn-lt"/>
                <a:cs typeface="+mn-lt"/>
              </a:rPr>
              <a:t>Paper, pencil, and a story title.</a:t>
            </a:r>
          </a:p>
          <a:p>
            <a:pPr>
              <a:buFont typeface="Wingdings 2"/>
              <a:buChar char=""/>
            </a:pPr>
            <a:r>
              <a:rPr lang="en-US" b="1" u="sng">
                <a:ea typeface="+mn-lt"/>
                <a:cs typeface="+mn-lt"/>
              </a:rPr>
              <a:t>What To Do:  </a:t>
            </a:r>
            <a:r>
              <a:rPr lang="en-US">
                <a:ea typeface="+mn-lt"/>
                <a:cs typeface="+mn-lt"/>
              </a:rPr>
              <a:t>Create or choose an exciting title for a story. Continue taking turns with the pencil writing the story. </a:t>
            </a:r>
            <a:endParaRPr lang="en-US" sz="2000"/>
          </a:p>
          <a:p>
            <a:pPr lvl="2"/>
            <a:endParaRPr lang="en-US" sz="2000"/>
          </a:p>
          <a:p>
            <a:pPr marL="960120" lvl="2" indent="0">
              <a:buNone/>
            </a:pPr>
            <a:endParaRPr lang="en-US" sz="2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01ECD5-9CF9-4ED4-802C-2DA0E64AF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58001" y="3982503"/>
            <a:ext cx="1200901" cy="1164644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81F973D-1568-44C2-8C2D-3132DF705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44187" y="2333625"/>
            <a:ext cx="1000125" cy="92392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5BDF90D-85C2-4047-86B1-662F620D6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39425" y="522004"/>
            <a:ext cx="1094386" cy="9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2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F600-C94B-42B3-AA29-F5BCF13A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Parent Resources- Book Selection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7C35-2FD6-4A3F-AE1F-EDE2BCD4C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993" y="864108"/>
            <a:ext cx="8505825" cy="51206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2"/>
              </a:rPr>
              <a:t>www.startwithabook.org</a:t>
            </a:r>
            <a:r>
              <a:rPr lang="en-US">
                <a:ea typeface="+mn-lt"/>
                <a:cs typeface="+mn-lt"/>
              </a:rPr>
              <a:t> (Start with a Book)</a:t>
            </a:r>
            <a:endParaRPr lang="en-US"/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Themed books and activities for summer reading and learning that builds background knowledge and deepens summer learning. </a:t>
            </a:r>
            <a:endParaRPr lang="en-US"/>
          </a:p>
          <a:p>
            <a:r>
              <a:rPr lang="en-US">
                <a:hlinkClick r:id="rId3"/>
              </a:rPr>
              <a:t>www.readingrockets.org/books/booksbytheme</a:t>
            </a:r>
            <a:r>
              <a:rPr lang="en-US"/>
              <a:t>  (Reading Rockets)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/>
              <a:t>Search through more than 5,000 books on Reading Rockets to create a custom booklist. Search by author, illustrator, age, reading level, genre, format, and topic. Tap into what interests your child!</a:t>
            </a:r>
          </a:p>
          <a:p>
            <a:r>
              <a:rPr lang="en-US">
                <a:ea typeface="+mn-lt"/>
                <a:cs typeface="+mn-lt"/>
                <a:hlinkClick r:id="rId4"/>
              </a:rPr>
              <a:t>https://www.whatshouldireadnext.com/index.php</a:t>
            </a:r>
            <a:r>
              <a:rPr lang="en-US">
                <a:ea typeface="+mn-lt"/>
                <a:cs typeface="+mn-lt"/>
              </a:rPr>
              <a:t> (What Should I Read Next?)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Search a book based on the last book that you have enjoyed, and this website will find books that are similar. </a:t>
            </a:r>
            <a:endParaRPr lang="en-US"/>
          </a:p>
          <a:p>
            <a:pPr marL="0" indent="0">
              <a:buNone/>
            </a:pP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hlinkClick r:id="rId5"/>
              </a:rPr>
              <a:t>https://www.cbsd.org/Page/44656</a:t>
            </a:r>
            <a:r>
              <a:rPr lang="en-US"/>
              <a:t> (Barnes and Noble)</a:t>
            </a:r>
            <a:endParaRPr lang="en-US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ea typeface="+mn-lt"/>
                <a:cs typeface="+mn-lt"/>
              </a:rPr>
              <a:t>Inside your packet, you will see a Barnes and Noble Reading Challenge paper.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ea typeface="+mn-lt"/>
                <a:cs typeface="+mn-lt"/>
              </a:rPr>
              <a:t> If your child reads eight books, records their favorite part on a log, it can be redeemed for a free book from a selected list.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9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AEFC-8638-4BF6-91DB-42E9FF59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Parent  </a:t>
            </a:r>
            <a:br>
              <a:rPr lang="en-US"/>
            </a:br>
            <a:r>
              <a:rPr lang="en-US"/>
              <a:t>Resources – Videos &amp;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3095B-9D50-4252-A064-DFD69884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668" y="4919523"/>
            <a:ext cx="7315200" cy="1893900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a typeface="+mn-lt"/>
                <a:cs typeface="+mn-lt"/>
              </a:rPr>
              <a:t>You will also find in your packet: </a:t>
            </a:r>
          </a:p>
          <a:p>
            <a:r>
              <a:rPr lang="en-US" sz="2400"/>
              <a:t>Groveland's App List </a:t>
            </a:r>
          </a:p>
          <a:p>
            <a:r>
              <a:rPr lang="en-US" sz="2400"/>
              <a:t>Kahn Academy App (K-2)</a:t>
            </a:r>
          </a:p>
          <a:p>
            <a:endParaRPr lang="en-US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B5DD47AC-AC77-4918-9541-29A8912177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05350" y="628650"/>
            <a:ext cx="5057775" cy="3028950"/>
          </a:xfrm>
          <a:prstGeom prst="rect">
            <a:avLst/>
          </a:prstGeom>
        </p:spPr>
      </p:pic>
      <p:pic>
        <p:nvPicPr>
          <p:cNvPr id="4" name="Picture 5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6B459857-D768-4529-B264-88290279B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40000">
            <a:off x="9420225" y="5143500"/>
            <a:ext cx="1123950" cy="1162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0E3C5F-3E0B-44BB-9490-339D8570246C}"/>
              </a:ext>
            </a:extLst>
          </p:cNvPr>
          <p:cNvSpPr txBox="1"/>
          <p:nvPr/>
        </p:nvSpPr>
        <p:spPr>
          <a:xfrm>
            <a:off x="4648200" y="3724275"/>
            <a:ext cx="593407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You can find this video at:  </a:t>
            </a:r>
            <a:r>
              <a:rPr lang="en-US">
                <a:ea typeface="+mn-lt"/>
                <a:cs typeface="+mn-lt"/>
                <a:hlinkClick r:id="rId6"/>
              </a:rPr>
              <a:t>https://www.youtube.com/watch?v=e_2NLGaaGu8</a:t>
            </a:r>
            <a:endParaRPr lang="en-US">
              <a:ea typeface="+mn-lt"/>
              <a:cs typeface="+mn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0071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Frame</vt:lpstr>
      <vt:lpstr>Boosting Literacy over the Summer</vt:lpstr>
      <vt:lpstr>In this Powerpoint,  you will find…</vt:lpstr>
      <vt:lpstr>Importance of  Summer  Reading</vt:lpstr>
      <vt:lpstr>How do you make summer reading fun ?</vt:lpstr>
      <vt:lpstr>How do you fit it in? </vt:lpstr>
      <vt:lpstr>Primary Resources</vt:lpstr>
      <vt:lpstr>Intermediate Activities</vt:lpstr>
      <vt:lpstr>Parent Resources- Book Selection Websites</vt:lpstr>
      <vt:lpstr>Parent   Resources – Videos &amp; Apps</vt:lpstr>
      <vt:lpstr>Happy Summer Reading!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Boosting literacy over the summer</dc:title>
  <dc:creator>PALILONIS, RACHEL</dc:creator>
  <cp:revision>1</cp:revision>
  <dcterms:created xsi:type="dcterms:W3CDTF">2019-05-23T12:55:16Z</dcterms:created>
  <dcterms:modified xsi:type="dcterms:W3CDTF">2019-06-11T16:53:36Z</dcterms:modified>
</cp:coreProperties>
</file>